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2" r:id="rId1"/>
  </p:sldMasterIdLst>
  <p:notesMasterIdLst>
    <p:notesMasterId r:id="rId25"/>
  </p:notesMasterIdLst>
  <p:sldIdLst>
    <p:sldId id="258" r:id="rId2"/>
    <p:sldId id="383" r:id="rId3"/>
    <p:sldId id="384" r:id="rId4"/>
    <p:sldId id="389" r:id="rId5"/>
    <p:sldId id="388" r:id="rId6"/>
    <p:sldId id="439" r:id="rId7"/>
    <p:sldId id="440" r:id="rId8"/>
    <p:sldId id="441" r:id="rId9"/>
    <p:sldId id="442" r:id="rId10"/>
    <p:sldId id="443" r:id="rId11"/>
    <p:sldId id="444" r:id="rId12"/>
    <p:sldId id="445" r:id="rId13"/>
    <p:sldId id="447" r:id="rId14"/>
    <p:sldId id="448" r:id="rId15"/>
    <p:sldId id="449" r:id="rId16"/>
    <p:sldId id="450" r:id="rId17"/>
    <p:sldId id="451" r:id="rId18"/>
    <p:sldId id="452" r:id="rId19"/>
    <p:sldId id="426" r:id="rId20"/>
    <p:sldId id="431" r:id="rId21"/>
    <p:sldId id="434" r:id="rId22"/>
    <p:sldId id="402" r:id="rId23"/>
    <p:sldId id="361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FF0066"/>
    <a:srgbClr val="EE78CC"/>
    <a:srgbClr val="003366"/>
    <a:srgbClr val="CBFBFD"/>
    <a:srgbClr val="AA71F5"/>
    <a:srgbClr val="70F6F6"/>
    <a:srgbClr val="4BE5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08" autoAdjust="0"/>
    <p:restoredTop sz="93863" autoAdjust="0"/>
  </p:normalViewPr>
  <p:slideViewPr>
    <p:cSldViewPr>
      <p:cViewPr varScale="1">
        <p:scale>
          <a:sx n="70" d="100"/>
          <a:sy n="70" d="100"/>
        </p:scale>
        <p:origin x="1362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41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image" Target="../media/image31.jpeg"/><Relationship Id="rId4" Type="http://schemas.openxmlformats.org/officeDocument/2006/relationships/image" Target="../media/image34.jpe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image" Target="../media/image35.png"/><Relationship Id="rId4" Type="http://schemas.openxmlformats.org/officeDocument/2006/relationships/image" Target="../media/image38.jpe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image" Target="../media/image31.jpeg"/><Relationship Id="rId4" Type="http://schemas.openxmlformats.org/officeDocument/2006/relationships/image" Target="../media/image34.jpe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image" Target="../media/image35.png"/><Relationship Id="rId4" Type="http://schemas.openxmlformats.org/officeDocument/2006/relationships/image" Target="../media/image3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DFEF6B-372B-4A95-8BB1-7126546D87DA}" type="doc">
      <dgm:prSet loTypeId="urn:microsoft.com/office/officeart/2008/layout/VerticalCurvedList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83CED274-E0D4-4A2D-925D-374E5DFDACCD}">
      <dgm:prSet phldrT="[Текст]"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Оснащена на 100 % медицинскими изделиями одноразового применения</a:t>
          </a:r>
          <a:endParaRPr lang="ru-RU" sz="1800" b="1" dirty="0">
            <a:solidFill>
              <a:schemeClr val="tx1"/>
            </a:solidFill>
          </a:endParaRPr>
        </a:p>
      </dgm:t>
    </dgm:pt>
    <dgm:pt modelId="{8D382B19-B327-45A3-B9DB-4337DE06F442}" type="parTrans" cxnId="{589B15A4-2957-487D-B783-C1CB6190C3ED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ru-RU" sz="1800">
            <a:solidFill>
              <a:schemeClr val="tx1"/>
            </a:solidFill>
          </a:endParaRPr>
        </a:p>
      </dgm:t>
    </dgm:pt>
    <dgm:pt modelId="{054E192B-6F3C-444C-982B-C3B5014D0C56}" type="sibTrans" cxnId="{589B15A4-2957-487D-B783-C1CB6190C3ED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ru-RU" sz="1800">
            <a:solidFill>
              <a:schemeClr val="tx1"/>
            </a:solidFill>
          </a:endParaRPr>
        </a:p>
      </dgm:t>
    </dgm:pt>
    <dgm:pt modelId="{34458FCB-6773-4271-B373-DB4B8D971EAF}">
      <dgm:prSet phldrT="[Текст]"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При проведении операций используется изоляция операционного поля пленками «</a:t>
          </a:r>
          <a:r>
            <a:rPr lang="ru-RU" sz="1800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Опрафлекс</a:t>
          </a:r>
          <a:r>
            <a: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»</a:t>
          </a:r>
          <a:r>
            <a:rPr lang="en-US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пр-ва «</a:t>
          </a:r>
          <a:r>
            <a:rPr lang="ru-RU" sz="1800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Lohmann-Rauscher</a:t>
          </a:r>
          <a:r>
            <a: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» (Германия), (Египет),</a:t>
          </a:r>
          <a:r>
            <a:rPr lang="en-US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I</a:t>
          </a:r>
          <a:r>
            <a:rPr lang="ru-RU" sz="1800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oban</a:t>
          </a:r>
          <a:r>
            <a: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(США)</a:t>
          </a:r>
          <a:endParaRPr lang="ru-RU" sz="1800" b="1" dirty="0">
            <a:solidFill>
              <a:schemeClr val="tx1"/>
            </a:solidFill>
          </a:endParaRPr>
        </a:p>
      </dgm:t>
    </dgm:pt>
    <dgm:pt modelId="{B9C6BFCE-EB64-4021-A812-7D50B494A8C4}" type="parTrans" cxnId="{011333ED-D7D7-44C7-95A1-4719D6BFDFC2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ru-RU" sz="1800">
            <a:solidFill>
              <a:schemeClr val="tx1"/>
            </a:solidFill>
          </a:endParaRPr>
        </a:p>
      </dgm:t>
    </dgm:pt>
    <dgm:pt modelId="{89970E09-3FFD-4F90-AB28-9C61591FF5DC}" type="sibTrans" cxnId="{011333ED-D7D7-44C7-95A1-4719D6BFDFC2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ru-RU" sz="1800">
            <a:solidFill>
              <a:schemeClr val="tx1"/>
            </a:solidFill>
          </a:endParaRPr>
        </a:p>
      </dgm:t>
    </dgm:pt>
    <dgm:pt modelId="{6B0E09A9-277D-46FE-B998-23912CE1988D}">
      <dgm:prSet phldrT="[Текст]"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ru-RU" sz="1800" b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Для стерилизации и хранения хирургического</a:t>
          </a:r>
          <a:r>
            <a:rPr lang="en-US" sz="1800" b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</a:p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ru-RU" sz="1800" b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инструментария внедрена одноразовая стерилизационная</a:t>
          </a:r>
          <a:endParaRPr lang="en-US" sz="1800" b="1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ru-RU" sz="1800" b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упаковка фирмы «SteriCLIN», производство Финляндия</a:t>
          </a:r>
          <a:endParaRPr lang="ru-RU" sz="1800" b="1" dirty="0">
            <a:solidFill>
              <a:schemeClr val="tx1"/>
            </a:solidFill>
          </a:endParaRPr>
        </a:p>
      </dgm:t>
    </dgm:pt>
    <dgm:pt modelId="{047C034A-777F-4B21-A463-9AAEC1544799}" type="parTrans" cxnId="{A22900FE-21B4-4AF7-B88D-690FB0B42918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ru-RU" sz="1800">
            <a:solidFill>
              <a:schemeClr val="tx1"/>
            </a:solidFill>
          </a:endParaRPr>
        </a:p>
      </dgm:t>
    </dgm:pt>
    <dgm:pt modelId="{8C644BCF-43C7-41CF-BC96-294DDE0B28B8}" type="sibTrans" cxnId="{A22900FE-21B4-4AF7-B88D-690FB0B42918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ru-RU" sz="1800">
            <a:solidFill>
              <a:schemeClr val="tx1"/>
            </a:solidFill>
          </a:endParaRPr>
        </a:p>
      </dgm:t>
    </dgm:pt>
    <dgm:pt modelId="{DDA750C3-E50E-4738-82F7-6B7C6D2D853B}">
      <dgm:prSet phldrT="[Текст]"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Усовершенствован процесс</a:t>
          </a:r>
          <a:r>
            <a:rPr lang="en-US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предстерилизационной</a:t>
          </a:r>
          <a:r>
            <a: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очистки медицинского инструментария путем обработки моющими и дезинфицирующими средствами в сочетании с ультразвуком</a:t>
          </a:r>
          <a:endParaRPr lang="ru-RU" sz="1800" b="1" dirty="0">
            <a:solidFill>
              <a:schemeClr val="tx1"/>
            </a:solidFill>
          </a:endParaRPr>
        </a:p>
      </dgm:t>
    </dgm:pt>
    <dgm:pt modelId="{CEBE3B0D-8B2A-4E6C-B5FE-970BAD371A52}" type="parTrans" cxnId="{5D59C203-2FCE-488C-8700-B19869575C40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ru-RU" sz="1800">
            <a:solidFill>
              <a:schemeClr val="tx1"/>
            </a:solidFill>
          </a:endParaRPr>
        </a:p>
      </dgm:t>
    </dgm:pt>
    <dgm:pt modelId="{CA943F3D-540B-43F2-A97C-505159C46AE8}" type="sibTrans" cxnId="{5D59C203-2FCE-488C-8700-B19869575C40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ru-RU" sz="1800">
            <a:solidFill>
              <a:schemeClr val="tx1"/>
            </a:solidFill>
          </a:endParaRPr>
        </a:p>
      </dgm:t>
    </dgm:pt>
    <dgm:pt modelId="{0150AB08-C445-4AC1-8A34-B6475F00BD9E}">
      <dgm:prSet phldrT="[Текст]"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Успешно работает программа ротации дезинфекционных средств, что способствует предотвраще­нию формирования</a:t>
          </a:r>
          <a:r>
            <a:rPr lang="en-US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устойчивых больничных штаммов микроорганизмов</a:t>
          </a:r>
          <a:endParaRPr lang="ru-RU" sz="1800" b="1" dirty="0">
            <a:solidFill>
              <a:schemeClr val="tx1"/>
            </a:solidFill>
          </a:endParaRPr>
        </a:p>
      </dgm:t>
    </dgm:pt>
    <dgm:pt modelId="{42F33D91-1C2E-4D47-88E4-A99B3517E494}" type="parTrans" cxnId="{CB663871-242A-4485-A9DF-0F102D089ABD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ru-RU" sz="1800">
            <a:solidFill>
              <a:schemeClr val="tx1"/>
            </a:solidFill>
          </a:endParaRPr>
        </a:p>
      </dgm:t>
    </dgm:pt>
    <dgm:pt modelId="{A56037E3-702D-48BB-B3F8-543AEDEB1C8C}" type="sibTrans" cxnId="{CB663871-242A-4485-A9DF-0F102D089ABD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ru-RU" sz="1800">
            <a:solidFill>
              <a:schemeClr val="tx1"/>
            </a:solidFill>
          </a:endParaRPr>
        </a:p>
      </dgm:t>
    </dgm:pt>
    <dgm:pt modelId="{EDE058A3-1A99-4B60-9D37-67A9C2733A38}" type="pres">
      <dgm:prSet presAssocID="{C6DFEF6B-372B-4A95-8BB1-7126546D87D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E1B2CD74-B32B-4741-92D7-9710922F8FCF}" type="pres">
      <dgm:prSet presAssocID="{C6DFEF6B-372B-4A95-8BB1-7126546D87DA}" presName="Name1" presStyleCnt="0"/>
      <dgm:spPr/>
    </dgm:pt>
    <dgm:pt modelId="{895C0958-CB13-43D3-840E-FBBB49CA6BE7}" type="pres">
      <dgm:prSet presAssocID="{C6DFEF6B-372B-4A95-8BB1-7126546D87DA}" presName="cycle" presStyleCnt="0"/>
      <dgm:spPr/>
    </dgm:pt>
    <dgm:pt modelId="{2E51934A-CA07-4429-968F-9EB748973CD8}" type="pres">
      <dgm:prSet presAssocID="{C6DFEF6B-372B-4A95-8BB1-7126546D87DA}" presName="srcNode" presStyleLbl="node1" presStyleIdx="0" presStyleCnt="5"/>
      <dgm:spPr/>
    </dgm:pt>
    <dgm:pt modelId="{3D3AD691-7929-4EC3-870B-07B6CFCAF6DC}" type="pres">
      <dgm:prSet presAssocID="{C6DFEF6B-372B-4A95-8BB1-7126546D87DA}" presName="conn" presStyleLbl="parChTrans1D2" presStyleIdx="0" presStyleCnt="1"/>
      <dgm:spPr/>
      <dgm:t>
        <a:bodyPr/>
        <a:lstStyle/>
        <a:p>
          <a:endParaRPr lang="ru-RU"/>
        </a:p>
      </dgm:t>
    </dgm:pt>
    <dgm:pt modelId="{BEEB7AE1-0B58-4A74-AF32-B1B983EA3E6A}" type="pres">
      <dgm:prSet presAssocID="{C6DFEF6B-372B-4A95-8BB1-7126546D87DA}" presName="extraNode" presStyleLbl="node1" presStyleIdx="0" presStyleCnt="5"/>
      <dgm:spPr/>
    </dgm:pt>
    <dgm:pt modelId="{310BBA42-BE0F-45F5-AC85-A422A7BC72B3}" type="pres">
      <dgm:prSet presAssocID="{C6DFEF6B-372B-4A95-8BB1-7126546D87DA}" presName="dstNode" presStyleLbl="node1" presStyleIdx="0" presStyleCnt="5"/>
      <dgm:spPr/>
    </dgm:pt>
    <dgm:pt modelId="{1327B8B3-3AA6-474F-9937-DE1A53DFC9E2}" type="pres">
      <dgm:prSet presAssocID="{83CED274-E0D4-4A2D-925D-374E5DFDACCD}" presName="text_1" presStyleLbl="node1" presStyleIdx="0" presStyleCnt="5" custScaleY="1080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A3CD13-31C8-49FA-9A13-AE739983B2F1}" type="pres">
      <dgm:prSet presAssocID="{83CED274-E0D4-4A2D-925D-374E5DFDACCD}" presName="accent_1" presStyleCnt="0"/>
      <dgm:spPr/>
    </dgm:pt>
    <dgm:pt modelId="{6BD782E9-262E-4DD9-84B4-C0BD30C1FE63}" type="pres">
      <dgm:prSet presAssocID="{83CED274-E0D4-4A2D-925D-374E5DFDACCD}" presName="accentRepeatNode" presStyleLbl="solidFgAcc1" presStyleIdx="0" presStyleCnt="5"/>
      <dgm:spPr/>
    </dgm:pt>
    <dgm:pt modelId="{30596941-0738-46F6-9D12-A772B6366E79}" type="pres">
      <dgm:prSet presAssocID="{34458FCB-6773-4271-B373-DB4B8D971EAF}" presName="text_2" presStyleLbl="node1" presStyleIdx="1" presStyleCnt="5" custScaleY="1080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9D28EF-010A-47A7-AF6B-C0AA3F7C444F}" type="pres">
      <dgm:prSet presAssocID="{34458FCB-6773-4271-B373-DB4B8D971EAF}" presName="accent_2" presStyleCnt="0"/>
      <dgm:spPr/>
    </dgm:pt>
    <dgm:pt modelId="{61897AE8-D552-4408-BA2E-510840CA7EAB}" type="pres">
      <dgm:prSet presAssocID="{34458FCB-6773-4271-B373-DB4B8D971EAF}" presName="accentRepeatNode" presStyleLbl="solidFgAcc1" presStyleIdx="1" presStyleCnt="5"/>
      <dgm:spPr/>
    </dgm:pt>
    <dgm:pt modelId="{151A2F0D-128C-4F3A-8ACA-8BEBC2717C16}" type="pres">
      <dgm:prSet presAssocID="{6B0E09A9-277D-46FE-B998-23912CE1988D}" presName="text_3" presStyleLbl="node1" presStyleIdx="2" presStyleCnt="5" custScaleY="1080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26FD6E-E5C4-4080-B2D9-8FC3A746B741}" type="pres">
      <dgm:prSet presAssocID="{6B0E09A9-277D-46FE-B998-23912CE1988D}" presName="accent_3" presStyleCnt="0"/>
      <dgm:spPr/>
    </dgm:pt>
    <dgm:pt modelId="{1ACBA427-F535-4BF2-B0B5-930486DFE154}" type="pres">
      <dgm:prSet presAssocID="{6B0E09A9-277D-46FE-B998-23912CE1988D}" presName="accentRepeatNode" presStyleLbl="solidFgAcc1" presStyleIdx="2" presStyleCnt="5"/>
      <dgm:spPr/>
    </dgm:pt>
    <dgm:pt modelId="{0FB3029A-140A-4701-B495-1A13F92D54AE}" type="pres">
      <dgm:prSet presAssocID="{DDA750C3-E50E-4738-82F7-6B7C6D2D853B}" presName="text_4" presStyleLbl="node1" presStyleIdx="3" presStyleCnt="5" custScaleY="1080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CB18C6-5CE0-4C70-88EF-7CE860926A80}" type="pres">
      <dgm:prSet presAssocID="{DDA750C3-E50E-4738-82F7-6B7C6D2D853B}" presName="accent_4" presStyleCnt="0"/>
      <dgm:spPr/>
    </dgm:pt>
    <dgm:pt modelId="{A7754C07-B12F-42A9-8F2D-0E960DD17DA4}" type="pres">
      <dgm:prSet presAssocID="{DDA750C3-E50E-4738-82F7-6B7C6D2D853B}" presName="accentRepeatNode" presStyleLbl="solidFgAcc1" presStyleIdx="3" presStyleCnt="5"/>
      <dgm:spPr/>
    </dgm:pt>
    <dgm:pt modelId="{E91F1E1A-A76F-4255-B8FC-CBB1B49BC268}" type="pres">
      <dgm:prSet presAssocID="{0150AB08-C445-4AC1-8A34-B6475F00BD9E}" presName="text_5" presStyleLbl="node1" presStyleIdx="4" presStyleCnt="5" custScaleY="1080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5E46C1-CF46-4A5A-BF52-9B51E879AC8D}" type="pres">
      <dgm:prSet presAssocID="{0150AB08-C445-4AC1-8A34-B6475F00BD9E}" presName="accent_5" presStyleCnt="0"/>
      <dgm:spPr/>
    </dgm:pt>
    <dgm:pt modelId="{19BA356C-578C-4C28-8CB7-A9F2A7B249E2}" type="pres">
      <dgm:prSet presAssocID="{0150AB08-C445-4AC1-8A34-B6475F00BD9E}" presName="accentRepeatNode" presStyleLbl="solidFgAcc1" presStyleIdx="4" presStyleCnt="5"/>
      <dgm:spPr/>
    </dgm:pt>
  </dgm:ptLst>
  <dgm:cxnLst>
    <dgm:cxn modelId="{5D59C203-2FCE-488C-8700-B19869575C40}" srcId="{C6DFEF6B-372B-4A95-8BB1-7126546D87DA}" destId="{DDA750C3-E50E-4738-82F7-6B7C6D2D853B}" srcOrd="3" destOrd="0" parTransId="{CEBE3B0D-8B2A-4E6C-B5FE-970BAD371A52}" sibTransId="{CA943F3D-540B-43F2-A97C-505159C46AE8}"/>
    <dgm:cxn modelId="{B41BE77C-53BF-437D-95B6-82B776BC37D9}" type="presOf" srcId="{6B0E09A9-277D-46FE-B998-23912CE1988D}" destId="{151A2F0D-128C-4F3A-8ACA-8BEBC2717C16}" srcOrd="0" destOrd="0" presId="urn:microsoft.com/office/officeart/2008/layout/VerticalCurvedList"/>
    <dgm:cxn modelId="{6773D6C6-5164-4C8C-9716-E3B61AC884EE}" type="presOf" srcId="{054E192B-6F3C-444C-982B-C3B5014D0C56}" destId="{3D3AD691-7929-4EC3-870B-07B6CFCAF6DC}" srcOrd="0" destOrd="0" presId="urn:microsoft.com/office/officeart/2008/layout/VerticalCurvedList"/>
    <dgm:cxn modelId="{90D19E83-C61F-49F0-9E15-64579C0B4C0A}" type="presOf" srcId="{C6DFEF6B-372B-4A95-8BB1-7126546D87DA}" destId="{EDE058A3-1A99-4B60-9D37-67A9C2733A38}" srcOrd="0" destOrd="0" presId="urn:microsoft.com/office/officeart/2008/layout/VerticalCurvedList"/>
    <dgm:cxn modelId="{ACA6B6BC-DCF4-4A7E-B2E2-6F45F883B348}" type="presOf" srcId="{34458FCB-6773-4271-B373-DB4B8D971EAF}" destId="{30596941-0738-46F6-9D12-A772B6366E79}" srcOrd="0" destOrd="0" presId="urn:microsoft.com/office/officeart/2008/layout/VerticalCurvedList"/>
    <dgm:cxn modelId="{A22900FE-21B4-4AF7-B88D-690FB0B42918}" srcId="{C6DFEF6B-372B-4A95-8BB1-7126546D87DA}" destId="{6B0E09A9-277D-46FE-B998-23912CE1988D}" srcOrd="2" destOrd="0" parTransId="{047C034A-777F-4B21-A463-9AAEC1544799}" sibTransId="{8C644BCF-43C7-41CF-BC96-294DDE0B28B8}"/>
    <dgm:cxn modelId="{011333ED-D7D7-44C7-95A1-4719D6BFDFC2}" srcId="{C6DFEF6B-372B-4A95-8BB1-7126546D87DA}" destId="{34458FCB-6773-4271-B373-DB4B8D971EAF}" srcOrd="1" destOrd="0" parTransId="{B9C6BFCE-EB64-4021-A812-7D50B494A8C4}" sibTransId="{89970E09-3FFD-4F90-AB28-9C61591FF5DC}"/>
    <dgm:cxn modelId="{CB663871-242A-4485-A9DF-0F102D089ABD}" srcId="{C6DFEF6B-372B-4A95-8BB1-7126546D87DA}" destId="{0150AB08-C445-4AC1-8A34-B6475F00BD9E}" srcOrd="4" destOrd="0" parTransId="{42F33D91-1C2E-4D47-88E4-A99B3517E494}" sibTransId="{A56037E3-702D-48BB-B3F8-543AEDEB1C8C}"/>
    <dgm:cxn modelId="{7D4AB1BB-8291-4308-B20C-B1ED0A497B57}" type="presOf" srcId="{DDA750C3-E50E-4738-82F7-6B7C6D2D853B}" destId="{0FB3029A-140A-4701-B495-1A13F92D54AE}" srcOrd="0" destOrd="0" presId="urn:microsoft.com/office/officeart/2008/layout/VerticalCurvedList"/>
    <dgm:cxn modelId="{4B761AAB-A69C-41A6-A2C9-B61A547D3A03}" type="presOf" srcId="{0150AB08-C445-4AC1-8A34-B6475F00BD9E}" destId="{E91F1E1A-A76F-4255-B8FC-CBB1B49BC268}" srcOrd="0" destOrd="0" presId="urn:microsoft.com/office/officeart/2008/layout/VerticalCurvedList"/>
    <dgm:cxn modelId="{589B15A4-2957-487D-B783-C1CB6190C3ED}" srcId="{C6DFEF6B-372B-4A95-8BB1-7126546D87DA}" destId="{83CED274-E0D4-4A2D-925D-374E5DFDACCD}" srcOrd="0" destOrd="0" parTransId="{8D382B19-B327-45A3-B9DB-4337DE06F442}" sibTransId="{054E192B-6F3C-444C-982B-C3B5014D0C56}"/>
    <dgm:cxn modelId="{B17EAC5C-DEF5-4CDB-A677-6F1D409D07EB}" type="presOf" srcId="{83CED274-E0D4-4A2D-925D-374E5DFDACCD}" destId="{1327B8B3-3AA6-474F-9937-DE1A53DFC9E2}" srcOrd="0" destOrd="0" presId="urn:microsoft.com/office/officeart/2008/layout/VerticalCurvedList"/>
    <dgm:cxn modelId="{9239E1A1-1798-48E8-A28B-AA0269CFEAD5}" type="presParOf" srcId="{EDE058A3-1A99-4B60-9D37-67A9C2733A38}" destId="{E1B2CD74-B32B-4741-92D7-9710922F8FCF}" srcOrd="0" destOrd="0" presId="urn:microsoft.com/office/officeart/2008/layout/VerticalCurvedList"/>
    <dgm:cxn modelId="{3D401132-7A89-47BE-8C2D-53D408CB8F1B}" type="presParOf" srcId="{E1B2CD74-B32B-4741-92D7-9710922F8FCF}" destId="{895C0958-CB13-43D3-840E-FBBB49CA6BE7}" srcOrd="0" destOrd="0" presId="urn:microsoft.com/office/officeart/2008/layout/VerticalCurvedList"/>
    <dgm:cxn modelId="{CA3A6556-4103-4B59-AEDB-DAD27E121CBA}" type="presParOf" srcId="{895C0958-CB13-43D3-840E-FBBB49CA6BE7}" destId="{2E51934A-CA07-4429-968F-9EB748973CD8}" srcOrd="0" destOrd="0" presId="urn:microsoft.com/office/officeart/2008/layout/VerticalCurvedList"/>
    <dgm:cxn modelId="{B2CE031D-0C6A-4C33-88C8-5F11D31ADC45}" type="presParOf" srcId="{895C0958-CB13-43D3-840E-FBBB49CA6BE7}" destId="{3D3AD691-7929-4EC3-870B-07B6CFCAF6DC}" srcOrd="1" destOrd="0" presId="urn:microsoft.com/office/officeart/2008/layout/VerticalCurvedList"/>
    <dgm:cxn modelId="{3D02A47D-8DA9-419B-AAE6-8912BBC7B19C}" type="presParOf" srcId="{895C0958-CB13-43D3-840E-FBBB49CA6BE7}" destId="{BEEB7AE1-0B58-4A74-AF32-B1B983EA3E6A}" srcOrd="2" destOrd="0" presId="urn:microsoft.com/office/officeart/2008/layout/VerticalCurvedList"/>
    <dgm:cxn modelId="{186241CB-1AE2-40D5-A148-E28D49EF249D}" type="presParOf" srcId="{895C0958-CB13-43D3-840E-FBBB49CA6BE7}" destId="{310BBA42-BE0F-45F5-AC85-A422A7BC72B3}" srcOrd="3" destOrd="0" presId="urn:microsoft.com/office/officeart/2008/layout/VerticalCurvedList"/>
    <dgm:cxn modelId="{F8622DE3-990D-4A47-A94F-1050A8E2B463}" type="presParOf" srcId="{E1B2CD74-B32B-4741-92D7-9710922F8FCF}" destId="{1327B8B3-3AA6-474F-9937-DE1A53DFC9E2}" srcOrd="1" destOrd="0" presId="urn:microsoft.com/office/officeart/2008/layout/VerticalCurvedList"/>
    <dgm:cxn modelId="{CDFA1643-7525-4A8A-85F3-848D15424AEA}" type="presParOf" srcId="{E1B2CD74-B32B-4741-92D7-9710922F8FCF}" destId="{7EA3CD13-31C8-49FA-9A13-AE739983B2F1}" srcOrd="2" destOrd="0" presId="urn:microsoft.com/office/officeart/2008/layout/VerticalCurvedList"/>
    <dgm:cxn modelId="{062192F8-BA86-4BAB-8CED-A504F7368049}" type="presParOf" srcId="{7EA3CD13-31C8-49FA-9A13-AE739983B2F1}" destId="{6BD782E9-262E-4DD9-84B4-C0BD30C1FE63}" srcOrd="0" destOrd="0" presId="urn:microsoft.com/office/officeart/2008/layout/VerticalCurvedList"/>
    <dgm:cxn modelId="{76459BF3-D6B4-4963-A7EE-0D676DFEE090}" type="presParOf" srcId="{E1B2CD74-B32B-4741-92D7-9710922F8FCF}" destId="{30596941-0738-46F6-9D12-A772B6366E79}" srcOrd="3" destOrd="0" presId="urn:microsoft.com/office/officeart/2008/layout/VerticalCurvedList"/>
    <dgm:cxn modelId="{D3329F29-ECA8-4755-9A6A-262851777559}" type="presParOf" srcId="{E1B2CD74-B32B-4741-92D7-9710922F8FCF}" destId="{7D9D28EF-010A-47A7-AF6B-C0AA3F7C444F}" srcOrd="4" destOrd="0" presId="urn:microsoft.com/office/officeart/2008/layout/VerticalCurvedList"/>
    <dgm:cxn modelId="{85505B44-40A9-4927-9849-A01DB604AA87}" type="presParOf" srcId="{7D9D28EF-010A-47A7-AF6B-C0AA3F7C444F}" destId="{61897AE8-D552-4408-BA2E-510840CA7EAB}" srcOrd="0" destOrd="0" presId="urn:microsoft.com/office/officeart/2008/layout/VerticalCurvedList"/>
    <dgm:cxn modelId="{B537EEF6-4A92-4354-80F0-526CE400F099}" type="presParOf" srcId="{E1B2CD74-B32B-4741-92D7-9710922F8FCF}" destId="{151A2F0D-128C-4F3A-8ACA-8BEBC2717C16}" srcOrd="5" destOrd="0" presId="urn:microsoft.com/office/officeart/2008/layout/VerticalCurvedList"/>
    <dgm:cxn modelId="{EDC0C9E3-643C-4550-81E2-C95DF21518D1}" type="presParOf" srcId="{E1B2CD74-B32B-4741-92D7-9710922F8FCF}" destId="{E126FD6E-E5C4-4080-B2D9-8FC3A746B741}" srcOrd="6" destOrd="0" presId="urn:microsoft.com/office/officeart/2008/layout/VerticalCurvedList"/>
    <dgm:cxn modelId="{877CC84C-3171-47A7-BE43-2CFDB282E6B0}" type="presParOf" srcId="{E126FD6E-E5C4-4080-B2D9-8FC3A746B741}" destId="{1ACBA427-F535-4BF2-B0B5-930486DFE154}" srcOrd="0" destOrd="0" presId="urn:microsoft.com/office/officeart/2008/layout/VerticalCurvedList"/>
    <dgm:cxn modelId="{96916C20-15E6-4773-9703-55FCC47A513B}" type="presParOf" srcId="{E1B2CD74-B32B-4741-92D7-9710922F8FCF}" destId="{0FB3029A-140A-4701-B495-1A13F92D54AE}" srcOrd="7" destOrd="0" presId="urn:microsoft.com/office/officeart/2008/layout/VerticalCurvedList"/>
    <dgm:cxn modelId="{93A91D5E-9C38-4A4D-A9C3-4FD860106135}" type="presParOf" srcId="{E1B2CD74-B32B-4741-92D7-9710922F8FCF}" destId="{1DCB18C6-5CE0-4C70-88EF-7CE860926A80}" srcOrd="8" destOrd="0" presId="urn:microsoft.com/office/officeart/2008/layout/VerticalCurvedList"/>
    <dgm:cxn modelId="{2D1829A7-FFC7-4B16-9CAC-FDEED3640655}" type="presParOf" srcId="{1DCB18C6-5CE0-4C70-88EF-7CE860926A80}" destId="{A7754C07-B12F-42A9-8F2D-0E960DD17DA4}" srcOrd="0" destOrd="0" presId="urn:microsoft.com/office/officeart/2008/layout/VerticalCurvedList"/>
    <dgm:cxn modelId="{DA721514-E557-4A6C-A89A-ACEAB7921C1E}" type="presParOf" srcId="{E1B2CD74-B32B-4741-92D7-9710922F8FCF}" destId="{E91F1E1A-A76F-4255-B8FC-CBB1B49BC268}" srcOrd="9" destOrd="0" presId="urn:microsoft.com/office/officeart/2008/layout/VerticalCurvedList"/>
    <dgm:cxn modelId="{D9F8ACF2-3E56-4CCC-B754-48C18EC40EB1}" type="presParOf" srcId="{E1B2CD74-B32B-4741-92D7-9710922F8FCF}" destId="{035E46C1-CF46-4A5A-BF52-9B51E879AC8D}" srcOrd="10" destOrd="0" presId="urn:microsoft.com/office/officeart/2008/layout/VerticalCurvedList"/>
    <dgm:cxn modelId="{7C96AF68-AB71-4C45-B097-ADDE69B48781}" type="presParOf" srcId="{035E46C1-CF46-4A5A-BF52-9B51E879AC8D}" destId="{19BA356C-578C-4C28-8CB7-A9F2A7B249E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74E2645-10B3-499A-9621-ADA3393E7947}" type="doc">
      <dgm:prSet loTypeId="urn:microsoft.com/office/officeart/2008/layout/VerticalAccentList" loCatId="list" qsTypeId="urn:microsoft.com/office/officeart/2005/8/quickstyle/3d1" qsCatId="3D" csTypeId="urn:microsoft.com/office/officeart/2005/8/colors/colorful1#2" csCatId="colorful" phldr="1"/>
      <dgm:spPr/>
      <dgm:t>
        <a:bodyPr/>
        <a:lstStyle/>
        <a:p>
          <a:endParaRPr lang="ru-RU"/>
        </a:p>
      </dgm:t>
    </dgm:pt>
    <dgm:pt modelId="{871E52E2-98BB-4631-B9FF-EE0171E47698}">
      <dgm:prSet phldrT="[Текст]"/>
      <dgm:spPr/>
      <dgm:t>
        <a:bodyPr/>
        <a:lstStyle/>
        <a:p>
          <a:r>
            <a:rPr lang="ru-RU" b="1" smtClean="0"/>
            <a:t>   </a:t>
          </a:r>
          <a:endParaRPr lang="ru-RU" b="1" dirty="0"/>
        </a:p>
      </dgm:t>
    </dgm:pt>
    <dgm:pt modelId="{C6A699C7-511A-4348-9D6F-FD5086FA5593}" type="parTrans" cxnId="{A616DA25-A6A8-4702-919E-3920FE2F830B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F7AB9C48-C8D1-478A-BACC-E81B59831852}" type="sibTrans" cxnId="{A616DA25-A6A8-4702-919E-3920FE2F830B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DB8F09AF-4A05-4284-BA84-33678590C4C2}">
      <dgm:prSet phldrT="[Текст]"/>
      <dgm:spPr/>
      <dgm:t>
        <a:bodyPr/>
        <a:lstStyle/>
        <a:p>
          <a:r>
            <a:rPr lang="ru-RU" b="1" smtClean="0">
              <a:latin typeface="Times New Roman" panose="02020603050405020304" pitchFamily="18" charset="0"/>
              <a:cs typeface="Times New Roman" panose="02020603050405020304" pitchFamily="18" charset="0"/>
            </a:rPr>
            <a:t>Экономия затрат на приобретение лекарственных препаратов в 2,1 раза</a:t>
          </a:r>
          <a:endParaRPr lang="ru-RU" b="1" dirty="0"/>
        </a:p>
      </dgm:t>
    </dgm:pt>
    <dgm:pt modelId="{DC9F99F7-6DAD-4131-A0E9-F8FA33C46A76}" type="parTrans" cxnId="{DC466111-F4BE-463D-B990-F211E9364841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462B2825-1F6F-4C93-968A-FF81500CD1DB}" type="sibTrans" cxnId="{DC466111-F4BE-463D-B990-F211E9364841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C42DB979-F8F8-4015-8B6A-E8608D22AD27}">
      <dgm:prSet phldrT="[Текст]"/>
      <dgm:spPr/>
      <dgm:t>
        <a:bodyPr/>
        <a:lstStyle/>
        <a:p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Уменьшение </a:t>
          </a:r>
          <a:r>
            <a:rPr lang="ru-RU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полипрагмазии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на 13,3 % </a:t>
          </a:r>
          <a:endParaRPr lang="ru-RU" b="1" dirty="0"/>
        </a:p>
      </dgm:t>
    </dgm:pt>
    <dgm:pt modelId="{0A53DF08-8E17-4740-8030-E88360C8FD79}" type="parTrans" cxnId="{7C4F697D-88B1-4B83-B950-83DFBD79F2DA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AB6D0D1E-402E-4873-AE1F-EC95DCFA4F19}" type="sibTrans" cxnId="{7C4F697D-88B1-4B83-B950-83DFBD79F2DA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C8493682-65E3-47AA-87A7-E3040A07FE42}">
      <dgm:prSet phldrT="[Текст]"/>
      <dgm:spPr/>
      <dgm:t>
        <a:bodyPr/>
        <a:lstStyle/>
        <a:p>
          <a:endParaRPr lang="ru-RU" b="1" dirty="0">
            <a:solidFill>
              <a:schemeClr val="tx1"/>
            </a:solidFill>
          </a:endParaRPr>
        </a:p>
      </dgm:t>
    </dgm:pt>
    <dgm:pt modelId="{8C487738-4B38-40A5-9488-76ED161924BE}" type="parTrans" cxnId="{2F223B69-1628-4619-808B-BAF8763CFC4D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1257BB15-21CD-412B-9A5B-C5897336869A}" type="sibTrans" cxnId="{2F223B69-1628-4619-808B-BAF8763CFC4D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45250308-39E2-4475-8C06-ADEB0251F283}">
      <dgm:prSet phldrT="[Текст]"/>
      <dgm:spPr/>
      <dgm:t>
        <a:bodyPr/>
        <a:lstStyle/>
        <a:p>
          <a:endParaRPr lang="ru-RU" b="1" dirty="0">
            <a:solidFill>
              <a:schemeClr val="tx1"/>
            </a:solidFill>
          </a:endParaRPr>
        </a:p>
      </dgm:t>
    </dgm:pt>
    <dgm:pt modelId="{5A985998-7A90-48BF-9BF8-E49A3CC53390}" type="parTrans" cxnId="{C52EE5E7-E106-4D83-953D-B3F9D93CA5FE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0B45656D-80DD-419C-85B4-1F2C66D7F589}" type="sibTrans" cxnId="{C52EE5E7-E106-4D83-953D-B3F9D93CA5FE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ABA27A4F-11D3-4EE2-8D5D-CC0F476762A9}">
      <dgm:prSet phldrT="[Текст]"/>
      <dgm:spPr/>
      <dgm:t>
        <a:bodyPr/>
        <a:lstStyle/>
        <a:p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Данный факт позволил значительно сократить количество назначаемых препаратов</a:t>
          </a:r>
          <a:endParaRPr lang="ru-RU" b="1" dirty="0"/>
        </a:p>
      </dgm:t>
    </dgm:pt>
    <dgm:pt modelId="{14BDBEAA-B5E3-4107-B22C-CD0E8FFBD58F}" type="parTrans" cxnId="{ADACB389-356E-4C0A-A4F2-EBCD561B1FFA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0E8F3FF5-5A2F-41BA-9944-12D39CED6930}" type="sibTrans" cxnId="{ADACB389-356E-4C0A-A4F2-EBCD561B1FFA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F64A220A-78D2-485C-8F1C-330B321F13D8}" type="pres">
      <dgm:prSet presAssocID="{874E2645-10B3-499A-9621-ADA3393E7947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ru-RU"/>
        </a:p>
      </dgm:t>
    </dgm:pt>
    <dgm:pt modelId="{C1080031-8F37-40D9-A95E-E90198DA5409}" type="pres">
      <dgm:prSet presAssocID="{871E52E2-98BB-4631-B9FF-EE0171E47698}" presName="parenttextcomposite" presStyleCnt="0"/>
      <dgm:spPr/>
      <dgm:t>
        <a:bodyPr/>
        <a:lstStyle/>
        <a:p>
          <a:endParaRPr lang="ru-RU"/>
        </a:p>
      </dgm:t>
    </dgm:pt>
    <dgm:pt modelId="{36E8507D-A316-4365-AA86-B78648212827}" type="pres">
      <dgm:prSet presAssocID="{871E52E2-98BB-4631-B9FF-EE0171E47698}" presName="parenttext" presStyleLbl="revTx" presStyleIdx="0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D876A8-75C9-4080-9254-9E6265CDDD82}" type="pres">
      <dgm:prSet presAssocID="{871E52E2-98BB-4631-B9FF-EE0171E47698}" presName="composite" presStyleCnt="0"/>
      <dgm:spPr/>
      <dgm:t>
        <a:bodyPr/>
        <a:lstStyle/>
        <a:p>
          <a:endParaRPr lang="ru-RU"/>
        </a:p>
      </dgm:t>
    </dgm:pt>
    <dgm:pt modelId="{669CA295-34DC-4D6C-9362-EC8D8489FB94}" type="pres">
      <dgm:prSet presAssocID="{871E52E2-98BB-4631-B9FF-EE0171E47698}" presName="chevron1" presStyleLbl="alignNode1" presStyleIdx="0" presStyleCnt="21"/>
      <dgm:spPr/>
      <dgm:t>
        <a:bodyPr/>
        <a:lstStyle/>
        <a:p>
          <a:endParaRPr lang="ru-RU"/>
        </a:p>
      </dgm:t>
    </dgm:pt>
    <dgm:pt modelId="{0D45EA2E-7773-4825-8367-5301CB8EF845}" type="pres">
      <dgm:prSet presAssocID="{871E52E2-98BB-4631-B9FF-EE0171E47698}" presName="chevron2" presStyleLbl="alignNode1" presStyleIdx="1" presStyleCnt="21"/>
      <dgm:spPr/>
      <dgm:t>
        <a:bodyPr/>
        <a:lstStyle/>
        <a:p>
          <a:endParaRPr lang="ru-RU"/>
        </a:p>
      </dgm:t>
    </dgm:pt>
    <dgm:pt modelId="{C3F15332-DF39-4B3C-A715-DDEC12E1C9B3}" type="pres">
      <dgm:prSet presAssocID="{871E52E2-98BB-4631-B9FF-EE0171E47698}" presName="chevron3" presStyleLbl="alignNode1" presStyleIdx="2" presStyleCnt="21"/>
      <dgm:spPr/>
      <dgm:t>
        <a:bodyPr/>
        <a:lstStyle/>
        <a:p>
          <a:endParaRPr lang="ru-RU"/>
        </a:p>
      </dgm:t>
    </dgm:pt>
    <dgm:pt modelId="{352E75AC-758E-4989-B78F-839ABB1B51AA}" type="pres">
      <dgm:prSet presAssocID="{871E52E2-98BB-4631-B9FF-EE0171E47698}" presName="chevron4" presStyleLbl="alignNode1" presStyleIdx="3" presStyleCnt="21"/>
      <dgm:spPr/>
      <dgm:t>
        <a:bodyPr/>
        <a:lstStyle/>
        <a:p>
          <a:endParaRPr lang="ru-RU"/>
        </a:p>
      </dgm:t>
    </dgm:pt>
    <dgm:pt modelId="{09D78E7E-4CF9-4596-96E7-742CD776BA83}" type="pres">
      <dgm:prSet presAssocID="{871E52E2-98BB-4631-B9FF-EE0171E47698}" presName="chevron5" presStyleLbl="alignNode1" presStyleIdx="4" presStyleCnt="21"/>
      <dgm:spPr/>
      <dgm:t>
        <a:bodyPr/>
        <a:lstStyle/>
        <a:p>
          <a:endParaRPr lang="ru-RU"/>
        </a:p>
      </dgm:t>
    </dgm:pt>
    <dgm:pt modelId="{79938190-244B-4BD6-8B4C-7CA942BCBDEF}" type="pres">
      <dgm:prSet presAssocID="{871E52E2-98BB-4631-B9FF-EE0171E47698}" presName="chevron6" presStyleLbl="alignNode1" presStyleIdx="5" presStyleCnt="21"/>
      <dgm:spPr/>
      <dgm:t>
        <a:bodyPr/>
        <a:lstStyle/>
        <a:p>
          <a:endParaRPr lang="ru-RU"/>
        </a:p>
      </dgm:t>
    </dgm:pt>
    <dgm:pt modelId="{087A6088-7205-4372-BDF1-A8F00614355E}" type="pres">
      <dgm:prSet presAssocID="{871E52E2-98BB-4631-B9FF-EE0171E47698}" presName="chevron7" presStyleLbl="alignNode1" presStyleIdx="6" presStyleCnt="21"/>
      <dgm:spPr/>
      <dgm:t>
        <a:bodyPr/>
        <a:lstStyle/>
        <a:p>
          <a:endParaRPr lang="ru-RU"/>
        </a:p>
      </dgm:t>
    </dgm:pt>
    <dgm:pt modelId="{00897722-8EDF-42B7-B9F3-881CECEF6C76}" type="pres">
      <dgm:prSet presAssocID="{871E52E2-98BB-4631-B9FF-EE0171E47698}" presName="childtext" presStyleLbl="solidFgAcc1" presStyleIdx="0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E1D14F-1039-4F1F-85E6-0FF6BFEDB178}" type="pres">
      <dgm:prSet presAssocID="{F7AB9C48-C8D1-478A-BACC-E81B59831852}" presName="sibTrans" presStyleCnt="0"/>
      <dgm:spPr/>
      <dgm:t>
        <a:bodyPr/>
        <a:lstStyle/>
        <a:p>
          <a:endParaRPr lang="ru-RU"/>
        </a:p>
      </dgm:t>
    </dgm:pt>
    <dgm:pt modelId="{D0A3DC38-9EBD-4BC1-809D-2D73ACE1B0E8}" type="pres">
      <dgm:prSet presAssocID="{C8493682-65E3-47AA-87A7-E3040A07FE42}" presName="parenttextcomposite" presStyleCnt="0"/>
      <dgm:spPr/>
      <dgm:t>
        <a:bodyPr/>
        <a:lstStyle/>
        <a:p>
          <a:endParaRPr lang="ru-RU"/>
        </a:p>
      </dgm:t>
    </dgm:pt>
    <dgm:pt modelId="{319BDA30-A7B0-4AFB-A66D-55C6E122C732}" type="pres">
      <dgm:prSet presAssocID="{C8493682-65E3-47AA-87A7-E3040A07FE42}" presName="parenttext" presStyleLbl="revTx" presStyleIdx="1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69B13F-BF57-4017-B738-DFE953704EBE}" type="pres">
      <dgm:prSet presAssocID="{C8493682-65E3-47AA-87A7-E3040A07FE42}" presName="composite" presStyleCnt="0"/>
      <dgm:spPr/>
      <dgm:t>
        <a:bodyPr/>
        <a:lstStyle/>
        <a:p>
          <a:endParaRPr lang="ru-RU"/>
        </a:p>
      </dgm:t>
    </dgm:pt>
    <dgm:pt modelId="{22798F34-B1DC-408D-9A73-38C07C8EAFBA}" type="pres">
      <dgm:prSet presAssocID="{C8493682-65E3-47AA-87A7-E3040A07FE42}" presName="chevron1" presStyleLbl="alignNode1" presStyleIdx="7" presStyleCnt="21"/>
      <dgm:spPr/>
      <dgm:t>
        <a:bodyPr/>
        <a:lstStyle/>
        <a:p>
          <a:endParaRPr lang="ru-RU"/>
        </a:p>
      </dgm:t>
    </dgm:pt>
    <dgm:pt modelId="{DDF16633-CF8A-4D8D-8FB1-88E69CBD84E5}" type="pres">
      <dgm:prSet presAssocID="{C8493682-65E3-47AA-87A7-E3040A07FE42}" presName="chevron2" presStyleLbl="alignNode1" presStyleIdx="8" presStyleCnt="21"/>
      <dgm:spPr/>
      <dgm:t>
        <a:bodyPr/>
        <a:lstStyle/>
        <a:p>
          <a:endParaRPr lang="ru-RU"/>
        </a:p>
      </dgm:t>
    </dgm:pt>
    <dgm:pt modelId="{120241F3-34E3-4BAA-B53C-570961CC0E7B}" type="pres">
      <dgm:prSet presAssocID="{C8493682-65E3-47AA-87A7-E3040A07FE42}" presName="chevron3" presStyleLbl="alignNode1" presStyleIdx="9" presStyleCnt="21"/>
      <dgm:spPr/>
      <dgm:t>
        <a:bodyPr/>
        <a:lstStyle/>
        <a:p>
          <a:endParaRPr lang="ru-RU"/>
        </a:p>
      </dgm:t>
    </dgm:pt>
    <dgm:pt modelId="{88038084-E9B1-47AA-A803-6F843AD4F72E}" type="pres">
      <dgm:prSet presAssocID="{C8493682-65E3-47AA-87A7-E3040A07FE42}" presName="chevron4" presStyleLbl="alignNode1" presStyleIdx="10" presStyleCnt="21"/>
      <dgm:spPr/>
      <dgm:t>
        <a:bodyPr/>
        <a:lstStyle/>
        <a:p>
          <a:endParaRPr lang="ru-RU"/>
        </a:p>
      </dgm:t>
    </dgm:pt>
    <dgm:pt modelId="{8906EBC1-32AC-4B84-819F-E3DC8ED9B3E6}" type="pres">
      <dgm:prSet presAssocID="{C8493682-65E3-47AA-87A7-E3040A07FE42}" presName="chevron5" presStyleLbl="alignNode1" presStyleIdx="11" presStyleCnt="21"/>
      <dgm:spPr/>
      <dgm:t>
        <a:bodyPr/>
        <a:lstStyle/>
        <a:p>
          <a:endParaRPr lang="ru-RU"/>
        </a:p>
      </dgm:t>
    </dgm:pt>
    <dgm:pt modelId="{DBEB3637-6073-4620-BEDD-02C987F93F0F}" type="pres">
      <dgm:prSet presAssocID="{C8493682-65E3-47AA-87A7-E3040A07FE42}" presName="chevron6" presStyleLbl="alignNode1" presStyleIdx="12" presStyleCnt="21"/>
      <dgm:spPr/>
      <dgm:t>
        <a:bodyPr/>
        <a:lstStyle/>
        <a:p>
          <a:endParaRPr lang="ru-RU"/>
        </a:p>
      </dgm:t>
    </dgm:pt>
    <dgm:pt modelId="{D94417F2-0E35-4F2B-A7D5-8E659C80DC18}" type="pres">
      <dgm:prSet presAssocID="{C8493682-65E3-47AA-87A7-E3040A07FE42}" presName="chevron7" presStyleLbl="alignNode1" presStyleIdx="13" presStyleCnt="21"/>
      <dgm:spPr/>
      <dgm:t>
        <a:bodyPr/>
        <a:lstStyle/>
        <a:p>
          <a:endParaRPr lang="ru-RU"/>
        </a:p>
      </dgm:t>
    </dgm:pt>
    <dgm:pt modelId="{C6C9FFBC-647F-42C7-8A00-8A695494BF3E}" type="pres">
      <dgm:prSet presAssocID="{C8493682-65E3-47AA-87A7-E3040A07FE42}" presName="childtext" presStyleLbl="solidFgAcc1" presStyleIdx="1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660A84-CD10-4F24-891D-12D435C1AE40}" type="pres">
      <dgm:prSet presAssocID="{1257BB15-21CD-412B-9A5B-C5897336869A}" presName="sibTrans" presStyleCnt="0"/>
      <dgm:spPr/>
      <dgm:t>
        <a:bodyPr/>
        <a:lstStyle/>
        <a:p>
          <a:endParaRPr lang="ru-RU"/>
        </a:p>
      </dgm:t>
    </dgm:pt>
    <dgm:pt modelId="{31208760-8C26-42D0-A0E2-0E565D5FB983}" type="pres">
      <dgm:prSet presAssocID="{45250308-39E2-4475-8C06-ADEB0251F283}" presName="parenttextcomposite" presStyleCnt="0"/>
      <dgm:spPr/>
      <dgm:t>
        <a:bodyPr/>
        <a:lstStyle/>
        <a:p>
          <a:endParaRPr lang="ru-RU"/>
        </a:p>
      </dgm:t>
    </dgm:pt>
    <dgm:pt modelId="{9C29293B-D912-403B-A922-FCD81EA96738}" type="pres">
      <dgm:prSet presAssocID="{45250308-39E2-4475-8C06-ADEB0251F283}" presName="parenttext" presStyleLbl="revTx" presStyleIdx="2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04E401-7704-4825-A749-CF9CC5AFA783}" type="pres">
      <dgm:prSet presAssocID="{45250308-39E2-4475-8C06-ADEB0251F283}" presName="composite" presStyleCnt="0"/>
      <dgm:spPr/>
      <dgm:t>
        <a:bodyPr/>
        <a:lstStyle/>
        <a:p>
          <a:endParaRPr lang="ru-RU"/>
        </a:p>
      </dgm:t>
    </dgm:pt>
    <dgm:pt modelId="{A155FC3F-A86B-4F42-9705-70579A3073C2}" type="pres">
      <dgm:prSet presAssocID="{45250308-39E2-4475-8C06-ADEB0251F283}" presName="chevron1" presStyleLbl="alignNode1" presStyleIdx="14" presStyleCnt="21"/>
      <dgm:spPr/>
      <dgm:t>
        <a:bodyPr/>
        <a:lstStyle/>
        <a:p>
          <a:endParaRPr lang="ru-RU"/>
        </a:p>
      </dgm:t>
    </dgm:pt>
    <dgm:pt modelId="{90FF8268-1B1A-41A2-9665-983DD945C8A9}" type="pres">
      <dgm:prSet presAssocID="{45250308-39E2-4475-8C06-ADEB0251F283}" presName="chevron2" presStyleLbl="alignNode1" presStyleIdx="15" presStyleCnt="21"/>
      <dgm:spPr/>
      <dgm:t>
        <a:bodyPr/>
        <a:lstStyle/>
        <a:p>
          <a:endParaRPr lang="ru-RU"/>
        </a:p>
      </dgm:t>
    </dgm:pt>
    <dgm:pt modelId="{464A6AC6-1E3C-4350-989D-2740086BA153}" type="pres">
      <dgm:prSet presAssocID="{45250308-39E2-4475-8C06-ADEB0251F283}" presName="chevron3" presStyleLbl="alignNode1" presStyleIdx="16" presStyleCnt="21"/>
      <dgm:spPr/>
      <dgm:t>
        <a:bodyPr/>
        <a:lstStyle/>
        <a:p>
          <a:endParaRPr lang="ru-RU"/>
        </a:p>
      </dgm:t>
    </dgm:pt>
    <dgm:pt modelId="{F5774D48-3ED1-49D8-9169-AA223B0868A0}" type="pres">
      <dgm:prSet presAssocID="{45250308-39E2-4475-8C06-ADEB0251F283}" presName="chevron4" presStyleLbl="alignNode1" presStyleIdx="17" presStyleCnt="21"/>
      <dgm:spPr/>
      <dgm:t>
        <a:bodyPr/>
        <a:lstStyle/>
        <a:p>
          <a:endParaRPr lang="ru-RU"/>
        </a:p>
      </dgm:t>
    </dgm:pt>
    <dgm:pt modelId="{23E53C57-9EF9-4EBB-8D3D-C49B57057C0C}" type="pres">
      <dgm:prSet presAssocID="{45250308-39E2-4475-8C06-ADEB0251F283}" presName="chevron5" presStyleLbl="alignNode1" presStyleIdx="18" presStyleCnt="21"/>
      <dgm:spPr/>
      <dgm:t>
        <a:bodyPr/>
        <a:lstStyle/>
        <a:p>
          <a:endParaRPr lang="ru-RU"/>
        </a:p>
      </dgm:t>
    </dgm:pt>
    <dgm:pt modelId="{D73EFA9B-DC07-40EF-B83C-46D77AF97137}" type="pres">
      <dgm:prSet presAssocID="{45250308-39E2-4475-8C06-ADEB0251F283}" presName="chevron6" presStyleLbl="alignNode1" presStyleIdx="19" presStyleCnt="21"/>
      <dgm:spPr/>
      <dgm:t>
        <a:bodyPr/>
        <a:lstStyle/>
        <a:p>
          <a:endParaRPr lang="ru-RU"/>
        </a:p>
      </dgm:t>
    </dgm:pt>
    <dgm:pt modelId="{562C0C73-B0D0-463F-AF9B-C012063D75ED}" type="pres">
      <dgm:prSet presAssocID="{45250308-39E2-4475-8C06-ADEB0251F283}" presName="chevron7" presStyleLbl="alignNode1" presStyleIdx="20" presStyleCnt="21"/>
      <dgm:spPr/>
      <dgm:t>
        <a:bodyPr/>
        <a:lstStyle/>
        <a:p>
          <a:endParaRPr lang="ru-RU"/>
        </a:p>
      </dgm:t>
    </dgm:pt>
    <dgm:pt modelId="{A81A4D7A-8029-4D28-A45A-9F1BC758C17D}" type="pres">
      <dgm:prSet presAssocID="{45250308-39E2-4475-8C06-ADEB0251F283}" presName="childtext" presStyleLbl="solidFgAcc1" presStyleIdx="2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F223B69-1628-4619-808B-BAF8763CFC4D}" srcId="{874E2645-10B3-499A-9621-ADA3393E7947}" destId="{C8493682-65E3-47AA-87A7-E3040A07FE42}" srcOrd="1" destOrd="0" parTransId="{8C487738-4B38-40A5-9488-76ED161924BE}" sibTransId="{1257BB15-21CD-412B-9A5B-C5897336869A}"/>
    <dgm:cxn modelId="{A616DA25-A6A8-4702-919E-3920FE2F830B}" srcId="{874E2645-10B3-499A-9621-ADA3393E7947}" destId="{871E52E2-98BB-4631-B9FF-EE0171E47698}" srcOrd="0" destOrd="0" parTransId="{C6A699C7-511A-4348-9D6F-FD5086FA5593}" sibTransId="{F7AB9C48-C8D1-478A-BACC-E81B59831852}"/>
    <dgm:cxn modelId="{A16C7247-031D-4BBF-B043-2AAA95204960}" type="presOf" srcId="{C42DB979-F8F8-4015-8B6A-E8608D22AD27}" destId="{C6C9FFBC-647F-42C7-8A00-8A695494BF3E}" srcOrd="0" destOrd="0" presId="urn:microsoft.com/office/officeart/2008/layout/VerticalAccentList"/>
    <dgm:cxn modelId="{1A6732AB-A8F4-4AF1-BAAB-20E7C4ADA5F4}" type="presOf" srcId="{ABA27A4F-11D3-4EE2-8D5D-CC0F476762A9}" destId="{00897722-8EDF-42B7-B9F3-881CECEF6C76}" srcOrd="0" destOrd="0" presId="urn:microsoft.com/office/officeart/2008/layout/VerticalAccentList"/>
    <dgm:cxn modelId="{39CE9FC7-1096-4A9C-BCB3-A8F6F774DCD5}" type="presOf" srcId="{45250308-39E2-4475-8C06-ADEB0251F283}" destId="{9C29293B-D912-403B-A922-FCD81EA96738}" srcOrd="0" destOrd="0" presId="urn:microsoft.com/office/officeart/2008/layout/VerticalAccentList"/>
    <dgm:cxn modelId="{8E530CBD-3E0E-4580-B34F-ECA5715DCE39}" type="presOf" srcId="{C8493682-65E3-47AA-87A7-E3040A07FE42}" destId="{319BDA30-A7B0-4AFB-A66D-55C6E122C732}" srcOrd="0" destOrd="0" presId="urn:microsoft.com/office/officeart/2008/layout/VerticalAccentList"/>
    <dgm:cxn modelId="{7253CBD3-984F-4A6B-B307-D25CE3BBE4B7}" type="presOf" srcId="{874E2645-10B3-499A-9621-ADA3393E7947}" destId="{F64A220A-78D2-485C-8F1C-330B321F13D8}" srcOrd="0" destOrd="0" presId="urn:microsoft.com/office/officeart/2008/layout/VerticalAccentList"/>
    <dgm:cxn modelId="{3EDA9495-8E13-4EF1-8E0D-162BDF5C30DB}" type="presOf" srcId="{DB8F09AF-4A05-4284-BA84-33678590C4C2}" destId="{A81A4D7A-8029-4D28-A45A-9F1BC758C17D}" srcOrd="0" destOrd="0" presId="urn:microsoft.com/office/officeart/2008/layout/VerticalAccentList"/>
    <dgm:cxn modelId="{DC466111-F4BE-463D-B990-F211E9364841}" srcId="{45250308-39E2-4475-8C06-ADEB0251F283}" destId="{DB8F09AF-4A05-4284-BA84-33678590C4C2}" srcOrd="0" destOrd="0" parTransId="{DC9F99F7-6DAD-4131-A0E9-F8FA33C46A76}" sibTransId="{462B2825-1F6F-4C93-968A-FF81500CD1DB}"/>
    <dgm:cxn modelId="{3931D3A8-A1C6-4297-9328-2CAB7103011B}" type="presOf" srcId="{871E52E2-98BB-4631-B9FF-EE0171E47698}" destId="{36E8507D-A316-4365-AA86-B78648212827}" srcOrd="0" destOrd="0" presId="urn:microsoft.com/office/officeart/2008/layout/VerticalAccentList"/>
    <dgm:cxn modelId="{C52EE5E7-E106-4D83-953D-B3F9D93CA5FE}" srcId="{874E2645-10B3-499A-9621-ADA3393E7947}" destId="{45250308-39E2-4475-8C06-ADEB0251F283}" srcOrd="2" destOrd="0" parTransId="{5A985998-7A90-48BF-9BF8-E49A3CC53390}" sibTransId="{0B45656D-80DD-419C-85B4-1F2C66D7F589}"/>
    <dgm:cxn modelId="{ADACB389-356E-4C0A-A4F2-EBCD561B1FFA}" srcId="{871E52E2-98BB-4631-B9FF-EE0171E47698}" destId="{ABA27A4F-11D3-4EE2-8D5D-CC0F476762A9}" srcOrd="0" destOrd="0" parTransId="{14BDBEAA-B5E3-4107-B22C-CD0E8FFBD58F}" sibTransId="{0E8F3FF5-5A2F-41BA-9944-12D39CED6930}"/>
    <dgm:cxn modelId="{7C4F697D-88B1-4B83-B950-83DFBD79F2DA}" srcId="{C8493682-65E3-47AA-87A7-E3040A07FE42}" destId="{C42DB979-F8F8-4015-8B6A-E8608D22AD27}" srcOrd="0" destOrd="0" parTransId="{0A53DF08-8E17-4740-8030-E88360C8FD79}" sibTransId="{AB6D0D1E-402E-4873-AE1F-EC95DCFA4F19}"/>
    <dgm:cxn modelId="{2638C050-925A-4A0E-8F8F-7E2068E7B3B6}" type="presParOf" srcId="{F64A220A-78D2-485C-8F1C-330B321F13D8}" destId="{C1080031-8F37-40D9-A95E-E90198DA5409}" srcOrd="0" destOrd="0" presId="urn:microsoft.com/office/officeart/2008/layout/VerticalAccentList"/>
    <dgm:cxn modelId="{A9CC2449-7F52-4D84-ABFE-3DD9760517A1}" type="presParOf" srcId="{C1080031-8F37-40D9-A95E-E90198DA5409}" destId="{36E8507D-A316-4365-AA86-B78648212827}" srcOrd="0" destOrd="0" presId="urn:microsoft.com/office/officeart/2008/layout/VerticalAccentList"/>
    <dgm:cxn modelId="{60343733-860B-451C-89FC-77995BCFDD13}" type="presParOf" srcId="{F64A220A-78D2-485C-8F1C-330B321F13D8}" destId="{88D876A8-75C9-4080-9254-9E6265CDDD82}" srcOrd="1" destOrd="0" presId="urn:microsoft.com/office/officeart/2008/layout/VerticalAccentList"/>
    <dgm:cxn modelId="{CD5626CE-E2D5-446D-84CA-E4F554D620DB}" type="presParOf" srcId="{88D876A8-75C9-4080-9254-9E6265CDDD82}" destId="{669CA295-34DC-4D6C-9362-EC8D8489FB94}" srcOrd="0" destOrd="0" presId="urn:microsoft.com/office/officeart/2008/layout/VerticalAccentList"/>
    <dgm:cxn modelId="{911FAE5F-B487-4986-B4AF-C79F4AB50585}" type="presParOf" srcId="{88D876A8-75C9-4080-9254-9E6265CDDD82}" destId="{0D45EA2E-7773-4825-8367-5301CB8EF845}" srcOrd="1" destOrd="0" presId="urn:microsoft.com/office/officeart/2008/layout/VerticalAccentList"/>
    <dgm:cxn modelId="{FC83E917-7B60-4976-9552-3490E8BB5AB8}" type="presParOf" srcId="{88D876A8-75C9-4080-9254-9E6265CDDD82}" destId="{C3F15332-DF39-4B3C-A715-DDEC12E1C9B3}" srcOrd="2" destOrd="0" presId="urn:microsoft.com/office/officeart/2008/layout/VerticalAccentList"/>
    <dgm:cxn modelId="{49115A99-C02B-47F9-9A1A-A9BCBAC9294F}" type="presParOf" srcId="{88D876A8-75C9-4080-9254-9E6265CDDD82}" destId="{352E75AC-758E-4989-B78F-839ABB1B51AA}" srcOrd="3" destOrd="0" presId="urn:microsoft.com/office/officeart/2008/layout/VerticalAccentList"/>
    <dgm:cxn modelId="{AF047B2D-126F-4FF0-8A78-B64FF86CC4E6}" type="presParOf" srcId="{88D876A8-75C9-4080-9254-9E6265CDDD82}" destId="{09D78E7E-4CF9-4596-96E7-742CD776BA83}" srcOrd="4" destOrd="0" presId="urn:microsoft.com/office/officeart/2008/layout/VerticalAccentList"/>
    <dgm:cxn modelId="{0F7865FA-B726-4249-B704-EAF86D67DD79}" type="presParOf" srcId="{88D876A8-75C9-4080-9254-9E6265CDDD82}" destId="{79938190-244B-4BD6-8B4C-7CA942BCBDEF}" srcOrd="5" destOrd="0" presId="urn:microsoft.com/office/officeart/2008/layout/VerticalAccentList"/>
    <dgm:cxn modelId="{A8FA7306-5354-4A61-B94D-DEBBC73002A8}" type="presParOf" srcId="{88D876A8-75C9-4080-9254-9E6265CDDD82}" destId="{087A6088-7205-4372-BDF1-A8F00614355E}" srcOrd="6" destOrd="0" presId="urn:microsoft.com/office/officeart/2008/layout/VerticalAccentList"/>
    <dgm:cxn modelId="{A89ABD8D-AE28-4D62-9913-6724F0794FEC}" type="presParOf" srcId="{88D876A8-75C9-4080-9254-9E6265CDDD82}" destId="{00897722-8EDF-42B7-B9F3-881CECEF6C76}" srcOrd="7" destOrd="0" presId="urn:microsoft.com/office/officeart/2008/layout/VerticalAccentList"/>
    <dgm:cxn modelId="{AAAAD696-2C24-4165-AE1F-5DA7535DAC39}" type="presParOf" srcId="{F64A220A-78D2-485C-8F1C-330B321F13D8}" destId="{25E1D14F-1039-4F1F-85E6-0FF6BFEDB178}" srcOrd="2" destOrd="0" presId="urn:microsoft.com/office/officeart/2008/layout/VerticalAccentList"/>
    <dgm:cxn modelId="{18C25D87-B4F3-4F0B-9CB3-8909E6DCC940}" type="presParOf" srcId="{F64A220A-78D2-485C-8F1C-330B321F13D8}" destId="{D0A3DC38-9EBD-4BC1-809D-2D73ACE1B0E8}" srcOrd="3" destOrd="0" presId="urn:microsoft.com/office/officeart/2008/layout/VerticalAccentList"/>
    <dgm:cxn modelId="{55234C2B-C951-4AA4-9F9E-E4DDA5D90A5A}" type="presParOf" srcId="{D0A3DC38-9EBD-4BC1-809D-2D73ACE1B0E8}" destId="{319BDA30-A7B0-4AFB-A66D-55C6E122C732}" srcOrd="0" destOrd="0" presId="urn:microsoft.com/office/officeart/2008/layout/VerticalAccentList"/>
    <dgm:cxn modelId="{2F162577-CCFF-4CCE-88AB-86FDE86C5351}" type="presParOf" srcId="{F64A220A-78D2-485C-8F1C-330B321F13D8}" destId="{BF69B13F-BF57-4017-B738-DFE953704EBE}" srcOrd="4" destOrd="0" presId="urn:microsoft.com/office/officeart/2008/layout/VerticalAccentList"/>
    <dgm:cxn modelId="{61E5A90A-51C3-442C-AD0B-51A3ECFD8D95}" type="presParOf" srcId="{BF69B13F-BF57-4017-B738-DFE953704EBE}" destId="{22798F34-B1DC-408D-9A73-38C07C8EAFBA}" srcOrd="0" destOrd="0" presId="urn:microsoft.com/office/officeart/2008/layout/VerticalAccentList"/>
    <dgm:cxn modelId="{10AB16AD-76EB-426F-AAC9-ECDA8B6422E6}" type="presParOf" srcId="{BF69B13F-BF57-4017-B738-DFE953704EBE}" destId="{DDF16633-CF8A-4D8D-8FB1-88E69CBD84E5}" srcOrd="1" destOrd="0" presId="urn:microsoft.com/office/officeart/2008/layout/VerticalAccentList"/>
    <dgm:cxn modelId="{D2CD5C58-0221-4DC2-A435-9C263661EC78}" type="presParOf" srcId="{BF69B13F-BF57-4017-B738-DFE953704EBE}" destId="{120241F3-34E3-4BAA-B53C-570961CC0E7B}" srcOrd="2" destOrd="0" presId="urn:microsoft.com/office/officeart/2008/layout/VerticalAccentList"/>
    <dgm:cxn modelId="{3C9DB356-407C-4F11-A57D-90BE14AD8EF1}" type="presParOf" srcId="{BF69B13F-BF57-4017-B738-DFE953704EBE}" destId="{88038084-E9B1-47AA-A803-6F843AD4F72E}" srcOrd="3" destOrd="0" presId="urn:microsoft.com/office/officeart/2008/layout/VerticalAccentList"/>
    <dgm:cxn modelId="{94C6786F-09E4-410F-BAB3-E456E7D318CF}" type="presParOf" srcId="{BF69B13F-BF57-4017-B738-DFE953704EBE}" destId="{8906EBC1-32AC-4B84-819F-E3DC8ED9B3E6}" srcOrd="4" destOrd="0" presId="urn:microsoft.com/office/officeart/2008/layout/VerticalAccentList"/>
    <dgm:cxn modelId="{58FF1D21-182A-4B6E-9ED3-141B06F8B5FF}" type="presParOf" srcId="{BF69B13F-BF57-4017-B738-DFE953704EBE}" destId="{DBEB3637-6073-4620-BEDD-02C987F93F0F}" srcOrd="5" destOrd="0" presId="urn:microsoft.com/office/officeart/2008/layout/VerticalAccentList"/>
    <dgm:cxn modelId="{DF408A0F-978A-468E-88D4-C0BB3144A6CC}" type="presParOf" srcId="{BF69B13F-BF57-4017-B738-DFE953704EBE}" destId="{D94417F2-0E35-4F2B-A7D5-8E659C80DC18}" srcOrd="6" destOrd="0" presId="urn:microsoft.com/office/officeart/2008/layout/VerticalAccentList"/>
    <dgm:cxn modelId="{3E78D105-A652-4115-9CAF-52377C1FFB28}" type="presParOf" srcId="{BF69B13F-BF57-4017-B738-DFE953704EBE}" destId="{C6C9FFBC-647F-42C7-8A00-8A695494BF3E}" srcOrd="7" destOrd="0" presId="urn:microsoft.com/office/officeart/2008/layout/VerticalAccentList"/>
    <dgm:cxn modelId="{8D42EB6F-C8A7-424A-A6C2-776E32FE7874}" type="presParOf" srcId="{F64A220A-78D2-485C-8F1C-330B321F13D8}" destId="{24660A84-CD10-4F24-891D-12D435C1AE40}" srcOrd="5" destOrd="0" presId="urn:microsoft.com/office/officeart/2008/layout/VerticalAccentList"/>
    <dgm:cxn modelId="{5E8ECC3C-128E-4EF7-91EA-A85FD3A97049}" type="presParOf" srcId="{F64A220A-78D2-485C-8F1C-330B321F13D8}" destId="{31208760-8C26-42D0-A0E2-0E565D5FB983}" srcOrd="6" destOrd="0" presId="urn:microsoft.com/office/officeart/2008/layout/VerticalAccentList"/>
    <dgm:cxn modelId="{02BC5E97-F668-485D-9468-CDBE172C77B3}" type="presParOf" srcId="{31208760-8C26-42D0-A0E2-0E565D5FB983}" destId="{9C29293B-D912-403B-A922-FCD81EA96738}" srcOrd="0" destOrd="0" presId="urn:microsoft.com/office/officeart/2008/layout/VerticalAccentList"/>
    <dgm:cxn modelId="{DE40B3B7-D559-48AC-8B08-69DC5C68A82B}" type="presParOf" srcId="{F64A220A-78D2-485C-8F1C-330B321F13D8}" destId="{0C04E401-7704-4825-A749-CF9CC5AFA783}" srcOrd="7" destOrd="0" presId="urn:microsoft.com/office/officeart/2008/layout/VerticalAccentList"/>
    <dgm:cxn modelId="{D9E5CD26-1273-4B20-8E8A-83913504EFAF}" type="presParOf" srcId="{0C04E401-7704-4825-A749-CF9CC5AFA783}" destId="{A155FC3F-A86B-4F42-9705-70579A3073C2}" srcOrd="0" destOrd="0" presId="urn:microsoft.com/office/officeart/2008/layout/VerticalAccentList"/>
    <dgm:cxn modelId="{22FB7AEE-1FA2-4F1E-8320-930A23AF573F}" type="presParOf" srcId="{0C04E401-7704-4825-A749-CF9CC5AFA783}" destId="{90FF8268-1B1A-41A2-9665-983DD945C8A9}" srcOrd="1" destOrd="0" presId="urn:microsoft.com/office/officeart/2008/layout/VerticalAccentList"/>
    <dgm:cxn modelId="{67989E75-D0AA-4E92-8BB5-D0B12DB8732F}" type="presParOf" srcId="{0C04E401-7704-4825-A749-CF9CC5AFA783}" destId="{464A6AC6-1E3C-4350-989D-2740086BA153}" srcOrd="2" destOrd="0" presId="urn:microsoft.com/office/officeart/2008/layout/VerticalAccentList"/>
    <dgm:cxn modelId="{C8146895-D18D-4AE1-93FD-9D6CF01EF71C}" type="presParOf" srcId="{0C04E401-7704-4825-A749-CF9CC5AFA783}" destId="{F5774D48-3ED1-49D8-9169-AA223B0868A0}" srcOrd="3" destOrd="0" presId="urn:microsoft.com/office/officeart/2008/layout/VerticalAccentList"/>
    <dgm:cxn modelId="{C6FF5C91-DA6C-4F67-9252-3B4B937D87B8}" type="presParOf" srcId="{0C04E401-7704-4825-A749-CF9CC5AFA783}" destId="{23E53C57-9EF9-4EBB-8D3D-C49B57057C0C}" srcOrd="4" destOrd="0" presId="urn:microsoft.com/office/officeart/2008/layout/VerticalAccentList"/>
    <dgm:cxn modelId="{E14DA37A-21AF-423C-A4BE-0C94C0BCB259}" type="presParOf" srcId="{0C04E401-7704-4825-A749-CF9CC5AFA783}" destId="{D73EFA9B-DC07-40EF-B83C-46D77AF97137}" srcOrd="5" destOrd="0" presId="urn:microsoft.com/office/officeart/2008/layout/VerticalAccentList"/>
    <dgm:cxn modelId="{38A080CF-5385-46AC-AAF0-D3A6CF553528}" type="presParOf" srcId="{0C04E401-7704-4825-A749-CF9CC5AFA783}" destId="{562C0C73-B0D0-463F-AF9B-C012063D75ED}" srcOrd="6" destOrd="0" presId="urn:microsoft.com/office/officeart/2008/layout/VerticalAccentList"/>
    <dgm:cxn modelId="{58BC6B20-E2D1-4F5B-84BF-A24A2D732009}" type="presParOf" srcId="{0C04E401-7704-4825-A749-CF9CC5AFA783}" destId="{A81A4D7A-8029-4D28-A45A-9F1BC758C17D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6195E9C-CB21-46CC-9017-808C7628BD4D}" type="doc">
      <dgm:prSet loTypeId="urn:microsoft.com/office/officeart/2005/8/layout/radial4" loCatId="relationship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EEC13D5A-4537-44EA-AF64-9B4FB212854E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</a:rPr>
            <a:t>Выводы после использования </a:t>
          </a:r>
          <a:r>
            <a:rPr lang="ru-RU" altLang="ru-RU" sz="2000" b="1" dirty="0" smtClean="0">
              <a:solidFill>
                <a:schemeClr val="tx1"/>
              </a:solidFill>
            </a:rPr>
            <a:t>флуоресцентного маркирующего геля</a:t>
          </a:r>
          <a:endParaRPr lang="ru-RU" sz="2000" b="1" dirty="0">
            <a:solidFill>
              <a:schemeClr val="tx1"/>
            </a:solidFill>
          </a:endParaRPr>
        </a:p>
      </dgm:t>
    </dgm:pt>
    <dgm:pt modelId="{D8E2ECB2-BE02-4529-BD70-DCEF855AD5FA}" type="parTrans" cxnId="{BA9467C8-2602-4A51-AE34-3360F299CA23}">
      <dgm:prSet/>
      <dgm:spPr/>
      <dgm:t>
        <a:bodyPr/>
        <a:lstStyle/>
        <a:p>
          <a:endParaRPr lang="ru-RU" sz="1600" b="1">
            <a:solidFill>
              <a:schemeClr val="tx1"/>
            </a:solidFill>
          </a:endParaRPr>
        </a:p>
      </dgm:t>
    </dgm:pt>
    <dgm:pt modelId="{BEFCA1AE-EB3E-43BF-A5B1-C391B0FA7038}" type="sibTrans" cxnId="{BA9467C8-2602-4A51-AE34-3360F299CA23}">
      <dgm:prSet/>
      <dgm:spPr/>
      <dgm:t>
        <a:bodyPr/>
        <a:lstStyle/>
        <a:p>
          <a:endParaRPr lang="ru-RU" sz="1600" b="1">
            <a:solidFill>
              <a:schemeClr val="tx1"/>
            </a:solidFill>
          </a:endParaRPr>
        </a:p>
      </dgm:t>
    </dgm:pt>
    <dgm:pt modelId="{11F3870C-CB46-4C07-B97F-18F042CE47A2}">
      <dgm:prSet phldrT="[Текст]" custT="1"/>
      <dgm:spPr/>
      <dgm:t>
        <a:bodyPr/>
        <a:lstStyle/>
        <a:p>
          <a:r>
            <a:rPr lang="ru-RU" sz="1600" b="1" dirty="0" smtClean="0">
              <a:solidFill>
                <a:schemeClr val="tx1"/>
              </a:solidFill>
              <a:latin typeface="Arial" panose="020B0604020202020204" pitchFamily="34" charset="0"/>
            </a:rPr>
            <a:t>Объективно оценивает эффективность генеральной уборки</a:t>
          </a:r>
          <a:endParaRPr lang="ru-RU" sz="1600" b="1" dirty="0">
            <a:solidFill>
              <a:schemeClr val="tx1"/>
            </a:solidFill>
          </a:endParaRPr>
        </a:p>
      </dgm:t>
    </dgm:pt>
    <dgm:pt modelId="{F720805A-B5BD-4723-9AA6-1DDB90D76111}" type="parTrans" cxnId="{78C35316-E314-44EE-8D0D-6CE24BF54F8C}">
      <dgm:prSet/>
      <dgm:spPr/>
      <dgm:t>
        <a:bodyPr/>
        <a:lstStyle/>
        <a:p>
          <a:endParaRPr lang="ru-RU" sz="1600" b="1">
            <a:solidFill>
              <a:schemeClr val="tx1"/>
            </a:solidFill>
          </a:endParaRPr>
        </a:p>
      </dgm:t>
    </dgm:pt>
    <dgm:pt modelId="{76DC93FB-C93D-4984-8FBF-6DB422419AE2}" type="sibTrans" cxnId="{78C35316-E314-44EE-8D0D-6CE24BF54F8C}">
      <dgm:prSet/>
      <dgm:spPr/>
      <dgm:t>
        <a:bodyPr/>
        <a:lstStyle/>
        <a:p>
          <a:endParaRPr lang="ru-RU" sz="1600" b="1">
            <a:solidFill>
              <a:schemeClr val="tx1"/>
            </a:solidFill>
          </a:endParaRPr>
        </a:p>
      </dgm:t>
    </dgm:pt>
    <dgm:pt modelId="{97EDFFBB-8140-445F-9F86-ACCE7B80CFC0}">
      <dgm:prSet phldrT="[Текст]" custT="1"/>
      <dgm:spPr/>
      <dgm:t>
        <a:bodyPr/>
        <a:lstStyle/>
        <a:p>
          <a:r>
            <a:rPr lang="ru-RU" sz="1600" b="1" dirty="0" smtClean="0">
              <a:solidFill>
                <a:schemeClr val="tx1"/>
              </a:solidFill>
              <a:latin typeface="Arial" panose="020B0604020202020204" pitchFamily="34" charset="0"/>
            </a:rPr>
            <a:t>Простота в использовании</a:t>
          </a:r>
          <a:endParaRPr lang="ru-RU" sz="1600" b="1" dirty="0">
            <a:solidFill>
              <a:schemeClr val="tx1"/>
            </a:solidFill>
          </a:endParaRPr>
        </a:p>
      </dgm:t>
    </dgm:pt>
    <dgm:pt modelId="{D06DA475-0402-4DE5-A7B0-BC7AA3CA789C}" type="parTrans" cxnId="{38DE1A84-CCB8-478F-9AA1-C2C9D21084AD}">
      <dgm:prSet/>
      <dgm:spPr/>
      <dgm:t>
        <a:bodyPr/>
        <a:lstStyle/>
        <a:p>
          <a:endParaRPr lang="ru-RU" sz="1600" b="1">
            <a:solidFill>
              <a:schemeClr val="tx1"/>
            </a:solidFill>
          </a:endParaRPr>
        </a:p>
      </dgm:t>
    </dgm:pt>
    <dgm:pt modelId="{07D45A55-C4C7-4A94-82E0-042A4F8D48CC}" type="sibTrans" cxnId="{38DE1A84-CCB8-478F-9AA1-C2C9D21084AD}">
      <dgm:prSet/>
      <dgm:spPr/>
      <dgm:t>
        <a:bodyPr/>
        <a:lstStyle/>
        <a:p>
          <a:endParaRPr lang="ru-RU" sz="1600" b="1">
            <a:solidFill>
              <a:schemeClr val="tx1"/>
            </a:solidFill>
          </a:endParaRPr>
        </a:p>
      </dgm:t>
    </dgm:pt>
    <dgm:pt modelId="{B8F5DEFD-25C9-4035-8E97-32EBB09B321E}">
      <dgm:prSet phldrT="[Текст]" custT="1"/>
      <dgm:spPr/>
      <dgm:t>
        <a:bodyPr/>
        <a:lstStyle/>
        <a:p>
          <a:r>
            <a:rPr lang="ru-RU" sz="1600" b="1" smtClean="0">
              <a:solidFill>
                <a:schemeClr val="tx1"/>
              </a:solidFill>
              <a:latin typeface="Arial" panose="020B0604020202020204" pitchFamily="34" charset="0"/>
            </a:rPr>
            <a:t>Эффективный сбор данных с последующим получением надежных результатов</a:t>
          </a:r>
          <a:endParaRPr lang="ru-RU" sz="1600" b="1" dirty="0">
            <a:solidFill>
              <a:schemeClr val="tx1"/>
            </a:solidFill>
          </a:endParaRPr>
        </a:p>
      </dgm:t>
    </dgm:pt>
    <dgm:pt modelId="{22CDBADC-BD53-42DF-B1D8-5586D251B09B}" type="parTrans" cxnId="{6E06DBDF-F42A-4700-9C66-8BDC1AB48538}">
      <dgm:prSet/>
      <dgm:spPr/>
      <dgm:t>
        <a:bodyPr/>
        <a:lstStyle/>
        <a:p>
          <a:endParaRPr lang="ru-RU" sz="1600" b="1">
            <a:solidFill>
              <a:schemeClr val="tx1"/>
            </a:solidFill>
          </a:endParaRPr>
        </a:p>
      </dgm:t>
    </dgm:pt>
    <dgm:pt modelId="{1AF6FDC2-F48D-4664-B825-1E2BD5F4A6C8}" type="sibTrans" cxnId="{6E06DBDF-F42A-4700-9C66-8BDC1AB48538}">
      <dgm:prSet/>
      <dgm:spPr/>
      <dgm:t>
        <a:bodyPr/>
        <a:lstStyle/>
        <a:p>
          <a:endParaRPr lang="ru-RU" sz="1600" b="1">
            <a:solidFill>
              <a:schemeClr val="tx1"/>
            </a:solidFill>
          </a:endParaRPr>
        </a:p>
      </dgm:t>
    </dgm:pt>
    <dgm:pt modelId="{96F962D8-16A2-4706-8803-DBDA19D2B163}">
      <dgm:prSet phldrT="[Текст]" custT="1"/>
      <dgm:spPr/>
      <dgm:t>
        <a:bodyPr/>
        <a:lstStyle/>
        <a:p>
          <a:r>
            <a:rPr lang="ru-RU" sz="1600" b="1" smtClean="0">
              <a:solidFill>
                <a:schemeClr val="tx1"/>
              </a:solidFill>
              <a:latin typeface="Arial" panose="020B0604020202020204" pitchFamily="34" charset="0"/>
            </a:rPr>
            <a:t>Индивидуальное оснащение каждого отделения медицинской организации</a:t>
          </a:r>
          <a:endParaRPr lang="ru-RU" sz="1600" b="1" dirty="0">
            <a:solidFill>
              <a:schemeClr val="tx1"/>
            </a:solidFill>
          </a:endParaRPr>
        </a:p>
      </dgm:t>
    </dgm:pt>
    <dgm:pt modelId="{6E780E61-AE65-429F-B3F7-E1DB0CA1AAD7}" type="parTrans" cxnId="{700C27A6-0DBA-496A-B30D-E9F5D7F1E92D}">
      <dgm:prSet/>
      <dgm:spPr/>
      <dgm:t>
        <a:bodyPr/>
        <a:lstStyle/>
        <a:p>
          <a:endParaRPr lang="ru-RU" sz="1600" b="1">
            <a:solidFill>
              <a:schemeClr val="tx1"/>
            </a:solidFill>
          </a:endParaRPr>
        </a:p>
      </dgm:t>
    </dgm:pt>
    <dgm:pt modelId="{395BCAC6-04BD-45C1-874B-AA2AD72213EC}" type="sibTrans" cxnId="{700C27A6-0DBA-496A-B30D-E9F5D7F1E92D}">
      <dgm:prSet/>
      <dgm:spPr/>
      <dgm:t>
        <a:bodyPr/>
        <a:lstStyle/>
        <a:p>
          <a:endParaRPr lang="ru-RU" sz="1600" b="1">
            <a:solidFill>
              <a:schemeClr val="tx1"/>
            </a:solidFill>
          </a:endParaRPr>
        </a:p>
      </dgm:t>
    </dgm:pt>
    <dgm:pt modelId="{9C780604-0210-4845-9E79-882A5AC1A592}">
      <dgm:prSet phldrT="[Текст]" custT="1"/>
      <dgm:spPr/>
      <dgm:t>
        <a:bodyPr/>
        <a:lstStyle/>
        <a:p>
          <a:r>
            <a:rPr lang="ru-RU" sz="1600" b="1" smtClean="0">
              <a:solidFill>
                <a:schemeClr val="tx1"/>
              </a:solidFill>
              <a:latin typeface="Arial" panose="020B0604020202020204" pitchFamily="34" charset="0"/>
            </a:rPr>
            <a:t>Улучшение результатов уборки</a:t>
          </a:r>
          <a:endParaRPr lang="ru-RU" sz="1600" b="1" dirty="0">
            <a:solidFill>
              <a:schemeClr val="tx1"/>
            </a:solidFill>
          </a:endParaRPr>
        </a:p>
      </dgm:t>
    </dgm:pt>
    <dgm:pt modelId="{F7DC525A-5794-41AC-A8DC-A1B5BEF896EB}" type="parTrans" cxnId="{1CE1723F-6071-418E-9018-2FF8FB957697}">
      <dgm:prSet/>
      <dgm:spPr/>
      <dgm:t>
        <a:bodyPr/>
        <a:lstStyle/>
        <a:p>
          <a:endParaRPr lang="ru-RU" sz="1600" b="1">
            <a:solidFill>
              <a:schemeClr val="tx1"/>
            </a:solidFill>
          </a:endParaRPr>
        </a:p>
      </dgm:t>
    </dgm:pt>
    <dgm:pt modelId="{C0B825D8-EDA9-4041-B8D1-4FE6FC87AA95}" type="sibTrans" cxnId="{1CE1723F-6071-418E-9018-2FF8FB957697}">
      <dgm:prSet/>
      <dgm:spPr/>
      <dgm:t>
        <a:bodyPr/>
        <a:lstStyle/>
        <a:p>
          <a:endParaRPr lang="ru-RU" sz="1600" b="1">
            <a:solidFill>
              <a:schemeClr val="tx1"/>
            </a:solidFill>
          </a:endParaRPr>
        </a:p>
      </dgm:t>
    </dgm:pt>
    <dgm:pt modelId="{ED1C07AA-F7B7-455E-817D-5745B9477858}">
      <dgm:prSet phldrT="[Текст]" custT="1"/>
      <dgm:spPr/>
      <dgm:t>
        <a:bodyPr/>
        <a:lstStyle/>
        <a:p>
          <a:r>
            <a:rPr lang="ru-RU" sz="1600" b="1" dirty="0" smtClean="0">
              <a:solidFill>
                <a:schemeClr val="tx1"/>
              </a:solidFill>
              <a:latin typeface="Arial" panose="020B0604020202020204" pitchFamily="34" charset="0"/>
            </a:rPr>
            <a:t>Формируют четкие рекомендации о необходимости проведения дополнительного обучения и тренинга для персонала</a:t>
          </a:r>
          <a:endParaRPr lang="ru-RU" sz="1600" b="1" dirty="0">
            <a:solidFill>
              <a:schemeClr val="tx1"/>
            </a:solidFill>
          </a:endParaRPr>
        </a:p>
      </dgm:t>
    </dgm:pt>
    <dgm:pt modelId="{EB1ECC8D-E958-40DA-A297-E0A66BE74873}" type="parTrans" cxnId="{F9D65CD8-13D7-4F54-B422-E6678D3BF696}">
      <dgm:prSet/>
      <dgm:spPr/>
      <dgm:t>
        <a:bodyPr/>
        <a:lstStyle/>
        <a:p>
          <a:endParaRPr lang="ru-RU" sz="1600" b="1">
            <a:solidFill>
              <a:schemeClr val="tx1"/>
            </a:solidFill>
          </a:endParaRPr>
        </a:p>
      </dgm:t>
    </dgm:pt>
    <dgm:pt modelId="{50A9CA5D-3509-4F74-A579-4905D685EAEF}" type="sibTrans" cxnId="{F9D65CD8-13D7-4F54-B422-E6678D3BF696}">
      <dgm:prSet/>
      <dgm:spPr/>
      <dgm:t>
        <a:bodyPr/>
        <a:lstStyle/>
        <a:p>
          <a:endParaRPr lang="ru-RU" sz="1600" b="1">
            <a:solidFill>
              <a:schemeClr val="tx1"/>
            </a:solidFill>
          </a:endParaRPr>
        </a:p>
      </dgm:t>
    </dgm:pt>
    <dgm:pt modelId="{14FF1C50-8761-41FD-A4D6-8515D744332F}" type="pres">
      <dgm:prSet presAssocID="{86195E9C-CB21-46CC-9017-808C7628BD4D}" presName="cycle" presStyleCnt="0">
        <dgm:presLayoutVars>
          <dgm:chMax val="1"/>
          <dgm:dir val="rev"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2655A67-E785-47CD-8351-AACF8DC2BB3E}" type="pres">
      <dgm:prSet presAssocID="{EEC13D5A-4537-44EA-AF64-9B4FB212854E}" presName="centerShape" presStyleLbl="node0" presStyleIdx="0" presStyleCnt="1" custScaleX="149303" custScaleY="128012" custLinFactNeighborX="-1279" custLinFactNeighborY="-45379"/>
      <dgm:spPr/>
      <dgm:t>
        <a:bodyPr/>
        <a:lstStyle/>
        <a:p>
          <a:endParaRPr lang="ru-RU"/>
        </a:p>
      </dgm:t>
    </dgm:pt>
    <dgm:pt modelId="{4D8595AB-403C-446A-AD34-5AC99158DF74}" type="pres">
      <dgm:prSet presAssocID="{F720805A-B5BD-4723-9AA6-1DDB90D76111}" presName="parTrans" presStyleLbl="bgSibTrans2D1" presStyleIdx="0" presStyleCnt="6"/>
      <dgm:spPr/>
      <dgm:t>
        <a:bodyPr/>
        <a:lstStyle/>
        <a:p>
          <a:endParaRPr lang="ru-RU"/>
        </a:p>
      </dgm:t>
    </dgm:pt>
    <dgm:pt modelId="{7B824E24-7257-4096-9E3E-EE41DD4D3E72}" type="pres">
      <dgm:prSet presAssocID="{11F3870C-CB46-4C07-B97F-18F042CE47A2}" presName="node" presStyleLbl="node1" presStyleIdx="0" presStyleCnt="6" custScaleX="113041" custScaleY="130547" custRadScaleRad="129971" custRadScaleInc="-4543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40483D-353F-480F-880E-DDDB3E66F5F8}" type="pres">
      <dgm:prSet presAssocID="{D06DA475-0402-4DE5-A7B0-BC7AA3CA789C}" presName="parTrans" presStyleLbl="bgSibTrans2D1" presStyleIdx="1" presStyleCnt="6"/>
      <dgm:spPr/>
      <dgm:t>
        <a:bodyPr/>
        <a:lstStyle/>
        <a:p>
          <a:endParaRPr lang="ru-RU"/>
        </a:p>
      </dgm:t>
    </dgm:pt>
    <dgm:pt modelId="{411BE3F7-43FB-4F99-BB70-E2A43256F8DC}" type="pres">
      <dgm:prSet presAssocID="{97EDFFBB-8140-445F-9F86-ACCE7B80CFC0}" presName="node" presStyleLbl="node1" presStyleIdx="1" presStyleCnt="6" custScaleX="113308" custRadScaleRad="97952" custRadScaleInc="-4246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BFBC3C-3E72-41A6-B9D3-30A682EC1FDB}" type="pres">
      <dgm:prSet presAssocID="{22CDBADC-BD53-42DF-B1D8-5586D251B09B}" presName="parTrans" presStyleLbl="bgSibTrans2D1" presStyleIdx="2" presStyleCnt="6"/>
      <dgm:spPr/>
      <dgm:t>
        <a:bodyPr/>
        <a:lstStyle/>
        <a:p>
          <a:endParaRPr lang="ru-RU"/>
        </a:p>
      </dgm:t>
    </dgm:pt>
    <dgm:pt modelId="{235025CA-6FF6-42B0-9193-8C0D14DD57B3}" type="pres">
      <dgm:prSet presAssocID="{B8F5DEFD-25C9-4035-8E97-32EBB09B321E}" presName="node" presStyleLbl="node1" presStyleIdx="2" presStyleCnt="6" custScaleX="117774" custScaleY="116652" custRadScaleRad="36084" custRadScaleInc="-4191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326DC8-1950-4F6E-AFB4-FA8B80C6073B}" type="pres">
      <dgm:prSet presAssocID="{6E780E61-AE65-429F-B3F7-E1DB0CA1AAD7}" presName="parTrans" presStyleLbl="bgSibTrans2D1" presStyleIdx="3" presStyleCnt="6"/>
      <dgm:spPr/>
      <dgm:t>
        <a:bodyPr/>
        <a:lstStyle/>
        <a:p>
          <a:endParaRPr lang="ru-RU"/>
        </a:p>
      </dgm:t>
    </dgm:pt>
    <dgm:pt modelId="{2E5115F2-1CED-49A9-AB85-C88D7D83EC01}" type="pres">
      <dgm:prSet presAssocID="{96F962D8-16A2-4706-8803-DBDA19D2B163}" presName="node" presStyleLbl="node1" presStyleIdx="3" presStyleCnt="6" custScaleX="122196" custScaleY="124979" custRadScaleRad="35113" custRadScaleInc="4208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99D937-41AA-478B-90A5-F5D8C519778B}" type="pres">
      <dgm:prSet presAssocID="{F7DC525A-5794-41AC-A8DC-A1B5BEF896EB}" presName="parTrans" presStyleLbl="bgSibTrans2D1" presStyleIdx="4" presStyleCnt="6"/>
      <dgm:spPr/>
      <dgm:t>
        <a:bodyPr/>
        <a:lstStyle/>
        <a:p>
          <a:endParaRPr lang="ru-RU"/>
        </a:p>
      </dgm:t>
    </dgm:pt>
    <dgm:pt modelId="{7F81C701-37F7-497F-9CEC-C62BAA55FDE1}" type="pres">
      <dgm:prSet presAssocID="{9C780604-0210-4845-9E79-882A5AC1A592}" presName="node" presStyleLbl="node1" presStyleIdx="4" presStyleCnt="6" custRadScaleRad="91098" custRadScaleInc="4203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0F6F6A-E63B-469D-B0D9-AB396488B0FE}" type="pres">
      <dgm:prSet presAssocID="{EB1ECC8D-E958-40DA-A297-E0A66BE74873}" presName="parTrans" presStyleLbl="bgSibTrans2D1" presStyleIdx="5" presStyleCnt="6"/>
      <dgm:spPr/>
      <dgm:t>
        <a:bodyPr/>
        <a:lstStyle/>
        <a:p>
          <a:endParaRPr lang="ru-RU"/>
        </a:p>
      </dgm:t>
    </dgm:pt>
    <dgm:pt modelId="{FDD5CF83-1D0E-421F-8640-DAD4CCE568E6}" type="pres">
      <dgm:prSet presAssocID="{ED1C07AA-F7B7-455E-817D-5745B9477858}" presName="node" presStyleLbl="node1" presStyleIdx="5" presStyleCnt="6" custScaleX="122193" custScaleY="154145" custRadScaleRad="126061" custRadScaleInc="4535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A9467C8-2602-4A51-AE34-3360F299CA23}" srcId="{86195E9C-CB21-46CC-9017-808C7628BD4D}" destId="{EEC13D5A-4537-44EA-AF64-9B4FB212854E}" srcOrd="0" destOrd="0" parTransId="{D8E2ECB2-BE02-4529-BD70-DCEF855AD5FA}" sibTransId="{BEFCA1AE-EB3E-43BF-A5B1-C391B0FA7038}"/>
    <dgm:cxn modelId="{38DE1A84-CCB8-478F-9AA1-C2C9D21084AD}" srcId="{EEC13D5A-4537-44EA-AF64-9B4FB212854E}" destId="{97EDFFBB-8140-445F-9F86-ACCE7B80CFC0}" srcOrd="1" destOrd="0" parTransId="{D06DA475-0402-4DE5-A7B0-BC7AA3CA789C}" sibTransId="{07D45A55-C4C7-4A94-82E0-042A4F8D48CC}"/>
    <dgm:cxn modelId="{6E06DBDF-F42A-4700-9C66-8BDC1AB48538}" srcId="{EEC13D5A-4537-44EA-AF64-9B4FB212854E}" destId="{B8F5DEFD-25C9-4035-8E97-32EBB09B321E}" srcOrd="2" destOrd="0" parTransId="{22CDBADC-BD53-42DF-B1D8-5586D251B09B}" sibTransId="{1AF6FDC2-F48D-4664-B825-1E2BD5F4A6C8}"/>
    <dgm:cxn modelId="{6E17F146-2697-4D21-9A47-0439B419DC22}" type="presOf" srcId="{97EDFFBB-8140-445F-9F86-ACCE7B80CFC0}" destId="{411BE3F7-43FB-4F99-BB70-E2A43256F8DC}" srcOrd="0" destOrd="0" presId="urn:microsoft.com/office/officeart/2005/8/layout/radial4"/>
    <dgm:cxn modelId="{C5538A13-0D71-474B-B1A1-AE49E5919188}" type="presOf" srcId="{9C780604-0210-4845-9E79-882A5AC1A592}" destId="{7F81C701-37F7-497F-9CEC-C62BAA55FDE1}" srcOrd="0" destOrd="0" presId="urn:microsoft.com/office/officeart/2005/8/layout/radial4"/>
    <dgm:cxn modelId="{C209829A-F72F-4CC6-8E16-42B4524BE16A}" type="presOf" srcId="{EEC13D5A-4537-44EA-AF64-9B4FB212854E}" destId="{82655A67-E785-47CD-8351-AACF8DC2BB3E}" srcOrd="0" destOrd="0" presId="urn:microsoft.com/office/officeart/2005/8/layout/radial4"/>
    <dgm:cxn modelId="{A08531D5-DAB0-446A-8E86-E2556180BF1F}" type="presOf" srcId="{96F962D8-16A2-4706-8803-DBDA19D2B163}" destId="{2E5115F2-1CED-49A9-AB85-C88D7D83EC01}" srcOrd="0" destOrd="0" presId="urn:microsoft.com/office/officeart/2005/8/layout/radial4"/>
    <dgm:cxn modelId="{77D5D772-D788-4425-8EA7-A8CD48A5EF8E}" type="presOf" srcId="{ED1C07AA-F7B7-455E-817D-5745B9477858}" destId="{FDD5CF83-1D0E-421F-8640-DAD4CCE568E6}" srcOrd="0" destOrd="0" presId="urn:microsoft.com/office/officeart/2005/8/layout/radial4"/>
    <dgm:cxn modelId="{F9D65CD8-13D7-4F54-B422-E6678D3BF696}" srcId="{EEC13D5A-4537-44EA-AF64-9B4FB212854E}" destId="{ED1C07AA-F7B7-455E-817D-5745B9477858}" srcOrd="5" destOrd="0" parTransId="{EB1ECC8D-E958-40DA-A297-E0A66BE74873}" sibTransId="{50A9CA5D-3509-4F74-A579-4905D685EAEF}"/>
    <dgm:cxn modelId="{700C27A6-0DBA-496A-B30D-E9F5D7F1E92D}" srcId="{EEC13D5A-4537-44EA-AF64-9B4FB212854E}" destId="{96F962D8-16A2-4706-8803-DBDA19D2B163}" srcOrd="3" destOrd="0" parTransId="{6E780E61-AE65-429F-B3F7-E1DB0CA1AAD7}" sibTransId="{395BCAC6-04BD-45C1-874B-AA2AD72213EC}"/>
    <dgm:cxn modelId="{945FEE86-3980-42A9-9E72-FB88A04B91D1}" type="presOf" srcId="{22CDBADC-BD53-42DF-B1D8-5586D251B09B}" destId="{ACBFBC3C-3E72-41A6-B9D3-30A682EC1FDB}" srcOrd="0" destOrd="0" presId="urn:microsoft.com/office/officeart/2005/8/layout/radial4"/>
    <dgm:cxn modelId="{82792FED-23EF-474D-B01A-F35DAF015106}" type="presOf" srcId="{86195E9C-CB21-46CC-9017-808C7628BD4D}" destId="{14FF1C50-8761-41FD-A4D6-8515D744332F}" srcOrd="0" destOrd="0" presId="urn:microsoft.com/office/officeart/2005/8/layout/radial4"/>
    <dgm:cxn modelId="{78C35316-E314-44EE-8D0D-6CE24BF54F8C}" srcId="{EEC13D5A-4537-44EA-AF64-9B4FB212854E}" destId="{11F3870C-CB46-4C07-B97F-18F042CE47A2}" srcOrd="0" destOrd="0" parTransId="{F720805A-B5BD-4723-9AA6-1DDB90D76111}" sibTransId="{76DC93FB-C93D-4984-8FBF-6DB422419AE2}"/>
    <dgm:cxn modelId="{EBF2BB91-FA69-40FD-90CE-7846DAE10D0E}" type="presOf" srcId="{6E780E61-AE65-429F-B3F7-E1DB0CA1AAD7}" destId="{2D326DC8-1950-4F6E-AFB4-FA8B80C6073B}" srcOrd="0" destOrd="0" presId="urn:microsoft.com/office/officeart/2005/8/layout/radial4"/>
    <dgm:cxn modelId="{D6F7DFF9-176D-472A-A7C6-6429CE9BDAAA}" type="presOf" srcId="{F7DC525A-5794-41AC-A8DC-A1B5BEF896EB}" destId="{1099D937-41AA-478B-90A5-F5D8C519778B}" srcOrd="0" destOrd="0" presId="urn:microsoft.com/office/officeart/2005/8/layout/radial4"/>
    <dgm:cxn modelId="{7F67FF99-2E84-43DC-AAF7-C476EBA17E40}" type="presOf" srcId="{B8F5DEFD-25C9-4035-8E97-32EBB09B321E}" destId="{235025CA-6FF6-42B0-9193-8C0D14DD57B3}" srcOrd="0" destOrd="0" presId="urn:microsoft.com/office/officeart/2005/8/layout/radial4"/>
    <dgm:cxn modelId="{7BA37F0D-0977-4ABB-AB28-763F20E6D9D9}" type="presOf" srcId="{11F3870C-CB46-4C07-B97F-18F042CE47A2}" destId="{7B824E24-7257-4096-9E3E-EE41DD4D3E72}" srcOrd="0" destOrd="0" presId="urn:microsoft.com/office/officeart/2005/8/layout/radial4"/>
    <dgm:cxn modelId="{39289F2C-38C4-41D4-A856-F7D85EFB5E6B}" type="presOf" srcId="{D06DA475-0402-4DE5-A7B0-BC7AA3CA789C}" destId="{A340483D-353F-480F-880E-DDDB3E66F5F8}" srcOrd="0" destOrd="0" presId="urn:microsoft.com/office/officeart/2005/8/layout/radial4"/>
    <dgm:cxn modelId="{1CE1723F-6071-418E-9018-2FF8FB957697}" srcId="{EEC13D5A-4537-44EA-AF64-9B4FB212854E}" destId="{9C780604-0210-4845-9E79-882A5AC1A592}" srcOrd="4" destOrd="0" parTransId="{F7DC525A-5794-41AC-A8DC-A1B5BEF896EB}" sibTransId="{C0B825D8-EDA9-4041-B8D1-4FE6FC87AA95}"/>
    <dgm:cxn modelId="{12C5EBA5-EE6A-4F7B-888B-B781A84EE608}" type="presOf" srcId="{EB1ECC8D-E958-40DA-A297-E0A66BE74873}" destId="{B00F6F6A-E63B-469D-B0D9-AB396488B0FE}" srcOrd="0" destOrd="0" presId="urn:microsoft.com/office/officeart/2005/8/layout/radial4"/>
    <dgm:cxn modelId="{4358C53B-542F-46B7-AA28-D50C91E7B2A9}" type="presOf" srcId="{F720805A-B5BD-4723-9AA6-1DDB90D76111}" destId="{4D8595AB-403C-446A-AD34-5AC99158DF74}" srcOrd="0" destOrd="0" presId="urn:microsoft.com/office/officeart/2005/8/layout/radial4"/>
    <dgm:cxn modelId="{FEE90385-9400-4AD0-B528-FFCABBAA1888}" type="presParOf" srcId="{14FF1C50-8761-41FD-A4D6-8515D744332F}" destId="{82655A67-E785-47CD-8351-AACF8DC2BB3E}" srcOrd="0" destOrd="0" presId="urn:microsoft.com/office/officeart/2005/8/layout/radial4"/>
    <dgm:cxn modelId="{970973B1-3531-4F0B-84C3-F82D62C83429}" type="presParOf" srcId="{14FF1C50-8761-41FD-A4D6-8515D744332F}" destId="{4D8595AB-403C-446A-AD34-5AC99158DF74}" srcOrd="1" destOrd="0" presId="urn:microsoft.com/office/officeart/2005/8/layout/radial4"/>
    <dgm:cxn modelId="{E635D89B-0908-4C42-9673-887F76DE5CDF}" type="presParOf" srcId="{14FF1C50-8761-41FD-A4D6-8515D744332F}" destId="{7B824E24-7257-4096-9E3E-EE41DD4D3E72}" srcOrd="2" destOrd="0" presId="urn:microsoft.com/office/officeart/2005/8/layout/radial4"/>
    <dgm:cxn modelId="{FD4652E6-4027-44C4-B0D0-F08C07B65027}" type="presParOf" srcId="{14FF1C50-8761-41FD-A4D6-8515D744332F}" destId="{A340483D-353F-480F-880E-DDDB3E66F5F8}" srcOrd="3" destOrd="0" presId="urn:microsoft.com/office/officeart/2005/8/layout/radial4"/>
    <dgm:cxn modelId="{245F528E-6B9D-427F-BE4F-CB1513DB4596}" type="presParOf" srcId="{14FF1C50-8761-41FD-A4D6-8515D744332F}" destId="{411BE3F7-43FB-4F99-BB70-E2A43256F8DC}" srcOrd="4" destOrd="0" presId="urn:microsoft.com/office/officeart/2005/8/layout/radial4"/>
    <dgm:cxn modelId="{2E832E17-BDB9-4054-9B5A-45C8954770FF}" type="presParOf" srcId="{14FF1C50-8761-41FD-A4D6-8515D744332F}" destId="{ACBFBC3C-3E72-41A6-B9D3-30A682EC1FDB}" srcOrd="5" destOrd="0" presId="urn:microsoft.com/office/officeart/2005/8/layout/radial4"/>
    <dgm:cxn modelId="{75A96006-F463-49B3-AE15-B921D43A493B}" type="presParOf" srcId="{14FF1C50-8761-41FD-A4D6-8515D744332F}" destId="{235025CA-6FF6-42B0-9193-8C0D14DD57B3}" srcOrd="6" destOrd="0" presId="urn:microsoft.com/office/officeart/2005/8/layout/radial4"/>
    <dgm:cxn modelId="{24E65DA2-AB62-4A97-BED2-7F0DE5EF3BD0}" type="presParOf" srcId="{14FF1C50-8761-41FD-A4D6-8515D744332F}" destId="{2D326DC8-1950-4F6E-AFB4-FA8B80C6073B}" srcOrd="7" destOrd="0" presId="urn:microsoft.com/office/officeart/2005/8/layout/radial4"/>
    <dgm:cxn modelId="{9AA9DC42-E095-4218-925B-BB5B69DB1CD5}" type="presParOf" srcId="{14FF1C50-8761-41FD-A4D6-8515D744332F}" destId="{2E5115F2-1CED-49A9-AB85-C88D7D83EC01}" srcOrd="8" destOrd="0" presId="urn:microsoft.com/office/officeart/2005/8/layout/radial4"/>
    <dgm:cxn modelId="{8F13B9FE-1659-4C26-8EAA-AC9076D13A20}" type="presParOf" srcId="{14FF1C50-8761-41FD-A4D6-8515D744332F}" destId="{1099D937-41AA-478B-90A5-F5D8C519778B}" srcOrd="9" destOrd="0" presId="urn:microsoft.com/office/officeart/2005/8/layout/radial4"/>
    <dgm:cxn modelId="{01706BCD-AE50-4F61-8CE4-7497828A8DEE}" type="presParOf" srcId="{14FF1C50-8761-41FD-A4D6-8515D744332F}" destId="{7F81C701-37F7-497F-9CEC-C62BAA55FDE1}" srcOrd="10" destOrd="0" presId="urn:microsoft.com/office/officeart/2005/8/layout/radial4"/>
    <dgm:cxn modelId="{42CA9BA9-9937-48A3-A981-8E154004BCB4}" type="presParOf" srcId="{14FF1C50-8761-41FD-A4D6-8515D744332F}" destId="{B00F6F6A-E63B-469D-B0D9-AB396488B0FE}" srcOrd="11" destOrd="0" presId="urn:microsoft.com/office/officeart/2005/8/layout/radial4"/>
    <dgm:cxn modelId="{ECF47B26-A5BE-4F4B-B85B-832CFAC0F721}" type="presParOf" srcId="{14FF1C50-8761-41FD-A4D6-8515D744332F}" destId="{FDD5CF83-1D0E-421F-8640-DAD4CCE568E6}" srcOrd="12" destOrd="0" presId="urn:microsoft.com/office/officeart/2005/8/layout/radial4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19DEC75-3CB9-4577-A23E-17FE48225051}" type="doc">
      <dgm:prSet loTypeId="urn:microsoft.com/office/officeart/2005/8/layout/vList6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356C215C-D332-4B8C-B1E7-CD5A19166A05}">
      <dgm:prSet phldrT="[Текст]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b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Наборы для проведения медицинских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b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манипуляций и процедур</a:t>
          </a:r>
          <a:endParaRPr lang="ru-RU" b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6F6BCE1-4BD0-43B1-A2D4-2904A875A561}" type="parTrans" cxnId="{1A641D55-C8EC-4BBD-9BEA-3FBA9B697DDF}">
      <dgm:prSet/>
      <dgm:spPr/>
      <dgm:t>
        <a:bodyPr/>
        <a:lstStyle/>
        <a:p>
          <a:endParaRPr lang="ru-RU" b="0">
            <a:solidFill>
              <a:schemeClr val="tx1"/>
            </a:solidFill>
          </a:endParaRPr>
        </a:p>
      </dgm:t>
    </dgm:pt>
    <dgm:pt modelId="{174637B8-F709-43A7-B4BD-D185DBD3E16A}" type="sibTrans" cxnId="{1A641D55-C8EC-4BBD-9BEA-3FBA9B697DDF}">
      <dgm:prSet/>
      <dgm:spPr/>
      <dgm:t>
        <a:bodyPr/>
        <a:lstStyle/>
        <a:p>
          <a:endParaRPr lang="ru-RU" b="0">
            <a:solidFill>
              <a:schemeClr val="tx1"/>
            </a:solidFill>
          </a:endParaRPr>
        </a:p>
      </dgm:t>
    </dgm:pt>
    <dgm:pt modelId="{EC0EB237-8D75-4F6F-A163-3FE4118351AE}">
      <dgm:prSet phldrT="[Текст]" custT="1"/>
      <dgm:spPr/>
      <dgm:t>
        <a:bodyPr/>
        <a:lstStyle/>
        <a:p>
          <a:r>
            <a:rPr lang="ru-RU" sz="1600" b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наборы перевязочных средств</a:t>
          </a:r>
          <a:endParaRPr lang="ru-RU" sz="1600" b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D43587-B22A-41C1-BAA5-4D2F518CD8FF}" type="parTrans" cxnId="{70533869-61F6-43AE-B1B3-08C7B5713663}">
      <dgm:prSet/>
      <dgm:spPr/>
      <dgm:t>
        <a:bodyPr/>
        <a:lstStyle/>
        <a:p>
          <a:endParaRPr lang="ru-RU" b="0">
            <a:solidFill>
              <a:schemeClr val="tx1"/>
            </a:solidFill>
          </a:endParaRPr>
        </a:p>
      </dgm:t>
    </dgm:pt>
    <dgm:pt modelId="{7CAEA585-FC58-4ECE-AD85-EDA592B8EF34}" type="sibTrans" cxnId="{70533869-61F6-43AE-B1B3-08C7B5713663}">
      <dgm:prSet/>
      <dgm:spPr/>
      <dgm:t>
        <a:bodyPr/>
        <a:lstStyle/>
        <a:p>
          <a:endParaRPr lang="ru-RU" b="0">
            <a:solidFill>
              <a:schemeClr val="tx1"/>
            </a:solidFill>
          </a:endParaRPr>
        </a:p>
      </dgm:t>
    </dgm:pt>
    <dgm:pt modelId="{0F3543C0-501A-41F9-A87C-732EBCBCB27B}">
      <dgm:prSet phldrT="[Текст]"/>
      <dgm:spPr/>
      <dgm:t>
        <a:bodyPr/>
        <a:lstStyle/>
        <a:p>
          <a:r>
            <a:rPr lang="ru-RU" b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ЭКОНОМИЯ </a:t>
          </a:r>
        </a:p>
        <a:p>
          <a:r>
            <a:rPr lang="ru-RU" b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снижение затрат:</a:t>
          </a:r>
        </a:p>
      </dgm:t>
    </dgm:pt>
    <dgm:pt modelId="{34F029CC-A6EB-4296-8A68-50ED6195058E}" type="parTrans" cxnId="{203F2A49-5993-4B8A-9D3A-802FBD27E6E2}">
      <dgm:prSet/>
      <dgm:spPr/>
      <dgm:t>
        <a:bodyPr/>
        <a:lstStyle/>
        <a:p>
          <a:endParaRPr lang="ru-RU" b="0">
            <a:solidFill>
              <a:schemeClr val="tx1"/>
            </a:solidFill>
          </a:endParaRPr>
        </a:p>
      </dgm:t>
    </dgm:pt>
    <dgm:pt modelId="{8A4300E1-7078-4806-A3D9-D673FECDCEC7}" type="sibTrans" cxnId="{203F2A49-5993-4B8A-9D3A-802FBD27E6E2}">
      <dgm:prSet/>
      <dgm:spPr/>
      <dgm:t>
        <a:bodyPr/>
        <a:lstStyle/>
        <a:p>
          <a:endParaRPr lang="ru-RU" b="0">
            <a:solidFill>
              <a:schemeClr val="tx1"/>
            </a:solidFill>
          </a:endParaRPr>
        </a:p>
      </dgm:t>
    </dgm:pt>
    <dgm:pt modelId="{2065A097-EEF9-43DC-A501-B38CC506996E}">
      <dgm:prSet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b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Преимущества использования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b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стерильных наборов</a:t>
          </a:r>
          <a:endParaRPr lang="ru-RU" b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3C798BE-5037-4ABE-BB73-96BB9D0A8389}" type="parTrans" cxnId="{7F92452F-F6CE-48A8-9257-E20FE689375C}">
      <dgm:prSet/>
      <dgm:spPr/>
      <dgm:t>
        <a:bodyPr/>
        <a:lstStyle/>
        <a:p>
          <a:endParaRPr lang="ru-RU" b="0">
            <a:solidFill>
              <a:schemeClr val="tx1"/>
            </a:solidFill>
          </a:endParaRPr>
        </a:p>
      </dgm:t>
    </dgm:pt>
    <dgm:pt modelId="{D699113A-B755-4588-AD6D-9E5058CA6F32}" type="sibTrans" cxnId="{7F92452F-F6CE-48A8-9257-E20FE689375C}">
      <dgm:prSet/>
      <dgm:spPr/>
      <dgm:t>
        <a:bodyPr/>
        <a:lstStyle/>
        <a:p>
          <a:endParaRPr lang="ru-RU" b="0">
            <a:solidFill>
              <a:schemeClr val="tx1"/>
            </a:solidFill>
          </a:endParaRPr>
        </a:p>
      </dgm:t>
    </dgm:pt>
    <dgm:pt modelId="{AD3C5DCD-851C-4875-905B-382C63FBD8B6}">
      <dgm:prSet/>
      <dgm:spPr/>
      <dgm:t>
        <a:bodyPr/>
        <a:lstStyle/>
        <a:p>
          <a:r>
            <a:rPr lang="ru-RU" b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Комфорт в работе</a:t>
          </a:r>
        </a:p>
      </dgm:t>
    </dgm:pt>
    <dgm:pt modelId="{12CEDC26-44C8-4981-99B4-6F2959B4419F}" type="parTrans" cxnId="{7309FF26-21B4-4CB3-BFAD-440C2596B7C2}">
      <dgm:prSet/>
      <dgm:spPr/>
      <dgm:t>
        <a:bodyPr/>
        <a:lstStyle/>
        <a:p>
          <a:endParaRPr lang="ru-RU" b="0">
            <a:solidFill>
              <a:schemeClr val="tx1"/>
            </a:solidFill>
          </a:endParaRPr>
        </a:p>
      </dgm:t>
    </dgm:pt>
    <dgm:pt modelId="{839BB8F5-135D-4A8F-B20C-B2B00F8206D1}" type="sibTrans" cxnId="{7309FF26-21B4-4CB3-BFAD-440C2596B7C2}">
      <dgm:prSet/>
      <dgm:spPr/>
      <dgm:t>
        <a:bodyPr/>
        <a:lstStyle/>
        <a:p>
          <a:endParaRPr lang="ru-RU" b="0">
            <a:solidFill>
              <a:schemeClr val="tx1"/>
            </a:solidFill>
          </a:endParaRPr>
        </a:p>
      </dgm:t>
    </dgm:pt>
    <dgm:pt modelId="{FB77166D-A4A4-4A4A-8BFD-93173B8F4EBF}">
      <dgm:prSet custT="1"/>
      <dgm:spPr/>
      <dgm:t>
        <a:bodyPr/>
        <a:lstStyle/>
        <a:p>
          <a:r>
            <a:rPr lang="ru-RU" sz="1600" b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процедурные наборы</a:t>
          </a:r>
          <a:endParaRPr lang="ru-RU" sz="1600" b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0877A5-4BCC-4CBC-B452-C93FCCA732BE}" type="parTrans" cxnId="{9144ABD2-FAB6-41DA-BA5C-07F5F1544DAC}">
      <dgm:prSet/>
      <dgm:spPr/>
      <dgm:t>
        <a:bodyPr/>
        <a:lstStyle/>
        <a:p>
          <a:endParaRPr lang="ru-RU" b="0">
            <a:solidFill>
              <a:schemeClr val="tx1"/>
            </a:solidFill>
          </a:endParaRPr>
        </a:p>
      </dgm:t>
    </dgm:pt>
    <dgm:pt modelId="{C70FCDD6-2CC2-438D-A6B6-0277BC1CD86A}" type="sibTrans" cxnId="{9144ABD2-FAB6-41DA-BA5C-07F5F1544DAC}">
      <dgm:prSet/>
      <dgm:spPr/>
      <dgm:t>
        <a:bodyPr/>
        <a:lstStyle/>
        <a:p>
          <a:endParaRPr lang="ru-RU" b="0">
            <a:solidFill>
              <a:schemeClr val="tx1"/>
            </a:solidFill>
          </a:endParaRPr>
        </a:p>
      </dgm:t>
    </dgm:pt>
    <dgm:pt modelId="{09A79C69-CD89-4853-8A8C-9F362671ADA4}">
      <dgm:prSet custT="1"/>
      <dgm:spPr/>
      <dgm:t>
        <a:bodyPr/>
        <a:lstStyle/>
        <a:p>
          <a:r>
            <a:rPr lang="ru-RU" sz="1600" b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наборы для проведения операций</a:t>
          </a:r>
          <a:endParaRPr lang="ru-RU" sz="1600" b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F1AE7E4-6A66-45F2-B9CD-2157AC51C29C}" type="parTrans" cxnId="{37AE1C87-91B6-46B7-8ACF-E93D54CBFFD7}">
      <dgm:prSet/>
      <dgm:spPr/>
      <dgm:t>
        <a:bodyPr/>
        <a:lstStyle/>
        <a:p>
          <a:endParaRPr lang="ru-RU" b="0">
            <a:solidFill>
              <a:schemeClr val="tx1"/>
            </a:solidFill>
          </a:endParaRPr>
        </a:p>
      </dgm:t>
    </dgm:pt>
    <dgm:pt modelId="{9DF5DB9A-BBDA-445C-B491-1A5CA312243F}" type="sibTrans" cxnId="{37AE1C87-91B6-46B7-8ACF-E93D54CBFFD7}">
      <dgm:prSet/>
      <dgm:spPr/>
      <dgm:t>
        <a:bodyPr/>
        <a:lstStyle/>
        <a:p>
          <a:endParaRPr lang="ru-RU" b="0">
            <a:solidFill>
              <a:schemeClr val="tx1"/>
            </a:solidFill>
          </a:endParaRPr>
        </a:p>
      </dgm:t>
    </dgm:pt>
    <dgm:pt modelId="{F8E62BE3-182C-463D-91F6-61128BD171D7}">
      <dgm:prSet custT="1"/>
      <dgm:spPr/>
      <dgm:t>
        <a:bodyPr/>
        <a:lstStyle/>
        <a:p>
          <a:r>
            <a:rPr lang="ru-RU" sz="1600" b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наборы одноразовых инструментов</a:t>
          </a:r>
          <a:endParaRPr lang="ru-RU" sz="1600" b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E92002-5DCF-4372-ACB9-27FDE815C44D}" type="sibTrans" cxnId="{BA70F459-2450-456B-8168-EE2432910BC4}">
      <dgm:prSet/>
      <dgm:spPr/>
      <dgm:t>
        <a:bodyPr/>
        <a:lstStyle/>
        <a:p>
          <a:endParaRPr lang="ru-RU" b="0">
            <a:solidFill>
              <a:schemeClr val="tx1"/>
            </a:solidFill>
          </a:endParaRPr>
        </a:p>
      </dgm:t>
    </dgm:pt>
    <dgm:pt modelId="{099E7159-EB3E-4158-B29B-763D3CFCE4B3}" type="parTrans" cxnId="{BA70F459-2450-456B-8168-EE2432910BC4}">
      <dgm:prSet/>
      <dgm:spPr/>
      <dgm:t>
        <a:bodyPr/>
        <a:lstStyle/>
        <a:p>
          <a:endParaRPr lang="ru-RU" b="0">
            <a:solidFill>
              <a:schemeClr val="tx1"/>
            </a:solidFill>
          </a:endParaRPr>
        </a:p>
      </dgm:t>
    </dgm:pt>
    <dgm:pt modelId="{F41B16E8-EEDA-41AF-AC19-C72430E8C5BD}">
      <dgm:prSet custT="1"/>
      <dgm:spPr/>
      <dgm:t>
        <a:bodyPr/>
        <a:lstStyle/>
        <a:p>
          <a:r>
            <a:rPr lang="ru-RU" sz="1600" b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безопасность</a:t>
          </a:r>
          <a:endParaRPr lang="ru-RU" sz="1600" b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87226C-82BA-4854-B953-9BB0186AD9BF}" type="parTrans" cxnId="{09283403-C6A6-41FF-B7CE-03ADF19151D3}">
      <dgm:prSet/>
      <dgm:spPr/>
      <dgm:t>
        <a:bodyPr/>
        <a:lstStyle/>
        <a:p>
          <a:endParaRPr lang="ru-RU" b="0">
            <a:solidFill>
              <a:schemeClr val="tx1"/>
            </a:solidFill>
          </a:endParaRPr>
        </a:p>
      </dgm:t>
    </dgm:pt>
    <dgm:pt modelId="{2E1DBD0F-06AA-4916-B86C-62D137738ADD}" type="sibTrans" cxnId="{09283403-C6A6-41FF-B7CE-03ADF19151D3}">
      <dgm:prSet/>
      <dgm:spPr/>
      <dgm:t>
        <a:bodyPr/>
        <a:lstStyle/>
        <a:p>
          <a:endParaRPr lang="ru-RU" b="0">
            <a:solidFill>
              <a:schemeClr val="tx1"/>
            </a:solidFill>
          </a:endParaRPr>
        </a:p>
      </dgm:t>
    </dgm:pt>
    <dgm:pt modelId="{3E35D194-CAA2-4254-97F1-6D7526EC0E4D}">
      <dgm:prSet custT="1"/>
      <dgm:spPr/>
      <dgm:t>
        <a:bodyPr/>
        <a:lstStyle/>
        <a:p>
          <a:r>
            <a:rPr lang="ru-RU" sz="1600" b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гарантия микробиологической чистоты</a:t>
          </a:r>
          <a:endParaRPr lang="ru-RU" sz="1600" b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330088-9DA4-467C-84BA-04731BD6CC0C}" type="parTrans" cxnId="{17A52231-616E-45E5-939E-28C389DE0A5A}">
      <dgm:prSet/>
      <dgm:spPr/>
      <dgm:t>
        <a:bodyPr/>
        <a:lstStyle/>
        <a:p>
          <a:endParaRPr lang="ru-RU" b="0">
            <a:solidFill>
              <a:schemeClr val="tx1"/>
            </a:solidFill>
          </a:endParaRPr>
        </a:p>
      </dgm:t>
    </dgm:pt>
    <dgm:pt modelId="{C6BAB5FF-41DB-4687-B2BB-0668A47B450F}" type="sibTrans" cxnId="{17A52231-616E-45E5-939E-28C389DE0A5A}">
      <dgm:prSet/>
      <dgm:spPr/>
      <dgm:t>
        <a:bodyPr/>
        <a:lstStyle/>
        <a:p>
          <a:endParaRPr lang="ru-RU" b="0">
            <a:solidFill>
              <a:schemeClr val="tx1"/>
            </a:solidFill>
          </a:endParaRPr>
        </a:p>
      </dgm:t>
    </dgm:pt>
    <dgm:pt modelId="{C7384799-1C96-46C6-9DC6-3C8BB0951854}">
      <dgm:prSet custT="1"/>
      <dgm:spPr/>
      <dgm:t>
        <a:bodyPr/>
        <a:lstStyle/>
        <a:p>
          <a:r>
            <a:rPr lang="ru-RU" sz="1600" b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минимизация риска заражений</a:t>
          </a:r>
          <a:endParaRPr lang="ru-RU" sz="1600" b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838BB59-7550-46FD-8BAA-BA9422C2D8EB}" type="parTrans" cxnId="{9B84D870-544B-4D32-9618-5B7AD57FF923}">
      <dgm:prSet/>
      <dgm:spPr/>
      <dgm:t>
        <a:bodyPr/>
        <a:lstStyle/>
        <a:p>
          <a:endParaRPr lang="ru-RU" b="0">
            <a:solidFill>
              <a:schemeClr val="tx1"/>
            </a:solidFill>
          </a:endParaRPr>
        </a:p>
      </dgm:t>
    </dgm:pt>
    <dgm:pt modelId="{E202B642-F4B0-4D1D-9EB4-E12C252943EE}" type="sibTrans" cxnId="{9B84D870-544B-4D32-9618-5B7AD57FF923}">
      <dgm:prSet/>
      <dgm:spPr/>
      <dgm:t>
        <a:bodyPr/>
        <a:lstStyle/>
        <a:p>
          <a:endParaRPr lang="ru-RU" b="0">
            <a:solidFill>
              <a:schemeClr val="tx1"/>
            </a:solidFill>
          </a:endParaRPr>
        </a:p>
      </dgm:t>
    </dgm:pt>
    <dgm:pt modelId="{6576DE1E-6239-4062-8D2F-E715EA5DAE4A}">
      <dgm:prSet custT="1"/>
      <dgm:spPr/>
      <dgm:t>
        <a:bodyPr/>
        <a:lstStyle/>
        <a:p>
          <a:r>
            <a:rPr lang="ru-RU" sz="1600" b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гарантия стерильности до момента вскрытия единичной упаковки</a:t>
          </a:r>
          <a:endParaRPr lang="ru-RU" sz="1600" b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BDF1665-B9C6-455D-A3A3-F570D2D82966}" type="parTrans" cxnId="{ECDF841C-C11E-4570-B607-035A93119117}">
      <dgm:prSet/>
      <dgm:spPr/>
      <dgm:t>
        <a:bodyPr/>
        <a:lstStyle/>
        <a:p>
          <a:endParaRPr lang="ru-RU" b="0">
            <a:solidFill>
              <a:schemeClr val="tx1"/>
            </a:solidFill>
          </a:endParaRPr>
        </a:p>
      </dgm:t>
    </dgm:pt>
    <dgm:pt modelId="{61839FDF-7BA3-4D6B-9C55-17A74D1316A6}" type="sibTrans" cxnId="{ECDF841C-C11E-4570-B607-035A93119117}">
      <dgm:prSet/>
      <dgm:spPr/>
      <dgm:t>
        <a:bodyPr/>
        <a:lstStyle/>
        <a:p>
          <a:endParaRPr lang="ru-RU" b="0">
            <a:solidFill>
              <a:schemeClr val="tx1"/>
            </a:solidFill>
          </a:endParaRPr>
        </a:p>
      </dgm:t>
    </dgm:pt>
    <dgm:pt modelId="{1941B589-52B6-47D0-A21D-2B00355920D6}">
      <dgm:prSet custT="1"/>
      <dgm:spPr/>
      <dgm:t>
        <a:bodyPr/>
        <a:lstStyle/>
        <a:p>
          <a:r>
            <a:rPr lang="ru-RU" sz="1600" b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 упаковку для стерилизации,</a:t>
          </a:r>
        </a:p>
      </dgm:t>
    </dgm:pt>
    <dgm:pt modelId="{D6EA0A6C-8F40-4866-8161-F404F788F445}" type="parTrans" cxnId="{6FE250F0-57AE-4D8E-B7EF-C25AD441B60B}">
      <dgm:prSet/>
      <dgm:spPr/>
      <dgm:t>
        <a:bodyPr/>
        <a:lstStyle/>
        <a:p>
          <a:endParaRPr lang="ru-RU" b="0">
            <a:solidFill>
              <a:schemeClr val="tx1"/>
            </a:solidFill>
          </a:endParaRPr>
        </a:p>
      </dgm:t>
    </dgm:pt>
    <dgm:pt modelId="{E1F77B04-DDDB-47E3-9758-2435C170F5E1}" type="sibTrans" cxnId="{6FE250F0-57AE-4D8E-B7EF-C25AD441B60B}">
      <dgm:prSet/>
      <dgm:spPr/>
      <dgm:t>
        <a:bodyPr/>
        <a:lstStyle/>
        <a:p>
          <a:endParaRPr lang="ru-RU" b="0">
            <a:solidFill>
              <a:schemeClr val="tx1"/>
            </a:solidFill>
          </a:endParaRPr>
        </a:p>
      </dgm:t>
    </dgm:pt>
    <dgm:pt modelId="{55FE4358-9505-466C-919D-562BE7F140BE}">
      <dgm:prSet phldrT="[Текст]" custT="1"/>
      <dgm:spPr/>
      <dgm:t>
        <a:bodyPr/>
        <a:lstStyle/>
        <a:p>
          <a:r>
            <a:rPr lang="ru-RU" sz="1600" b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 приобретение нестерильного материала</a:t>
          </a:r>
          <a:endParaRPr lang="ru-RU" sz="1600" b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F4B0811-1032-48BE-8BBF-20E2DC13E23A}" type="parTrans" cxnId="{A650201A-A1E7-4EBF-91F4-36AEE1C589C6}">
      <dgm:prSet/>
      <dgm:spPr/>
      <dgm:t>
        <a:bodyPr/>
        <a:lstStyle/>
        <a:p>
          <a:endParaRPr lang="ru-RU" b="0">
            <a:solidFill>
              <a:schemeClr val="tx1"/>
            </a:solidFill>
          </a:endParaRPr>
        </a:p>
      </dgm:t>
    </dgm:pt>
    <dgm:pt modelId="{99D63E32-1F9C-4918-A97F-9121FF766202}" type="sibTrans" cxnId="{A650201A-A1E7-4EBF-91F4-36AEE1C589C6}">
      <dgm:prSet/>
      <dgm:spPr/>
      <dgm:t>
        <a:bodyPr/>
        <a:lstStyle/>
        <a:p>
          <a:endParaRPr lang="ru-RU" b="0">
            <a:solidFill>
              <a:schemeClr val="tx1"/>
            </a:solidFill>
          </a:endParaRPr>
        </a:p>
      </dgm:t>
    </dgm:pt>
    <dgm:pt modelId="{283FFB6A-37A5-4AD2-B70B-511C71E07173}">
      <dgm:prSet custT="1"/>
      <dgm:spPr/>
      <dgm:t>
        <a:bodyPr/>
        <a:lstStyle/>
        <a:p>
          <a:r>
            <a:rPr lang="ru-RU" sz="1600" b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нет необходимости комплектовать, упаковывать, стерилизовать</a:t>
          </a:r>
          <a:endParaRPr lang="ru-RU" sz="1600" b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3292FD-AD63-4A52-9A59-A65B758DAB02}" type="parTrans" cxnId="{E5DE573F-A272-4EE3-9F82-ABF28D46F9D8}">
      <dgm:prSet/>
      <dgm:spPr/>
      <dgm:t>
        <a:bodyPr/>
        <a:lstStyle/>
        <a:p>
          <a:endParaRPr lang="ru-RU" b="0">
            <a:solidFill>
              <a:schemeClr val="tx1"/>
            </a:solidFill>
          </a:endParaRPr>
        </a:p>
      </dgm:t>
    </dgm:pt>
    <dgm:pt modelId="{61238135-49FA-4DE1-BE8B-545A6D11CDAF}" type="sibTrans" cxnId="{E5DE573F-A272-4EE3-9F82-ABF28D46F9D8}">
      <dgm:prSet/>
      <dgm:spPr/>
      <dgm:t>
        <a:bodyPr/>
        <a:lstStyle/>
        <a:p>
          <a:endParaRPr lang="ru-RU" b="0">
            <a:solidFill>
              <a:schemeClr val="tx1"/>
            </a:solidFill>
          </a:endParaRPr>
        </a:p>
      </dgm:t>
    </dgm:pt>
    <dgm:pt modelId="{FE81FCB3-670D-4478-9E05-6B6D05293A88}">
      <dgm:prSet custT="1"/>
      <dgm:spPr/>
      <dgm:t>
        <a:bodyPr/>
        <a:lstStyle/>
        <a:p>
          <a:r>
            <a:rPr lang="ru-RU" sz="1600" b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вспомогательные материалы (тесты для стерилизации, этикетки)</a:t>
          </a:r>
        </a:p>
      </dgm:t>
    </dgm:pt>
    <dgm:pt modelId="{0B4F7747-3BB3-4E54-B396-D16B073963A1}" type="parTrans" cxnId="{D9B62911-7AB0-4CBB-A650-0771EDD4D2FE}">
      <dgm:prSet/>
      <dgm:spPr/>
      <dgm:t>
        <a:bodyPr/>
        <a:lstStyle/>
        <a:p>
          <a:endParaRPr lang="ru-RU" b="0">
            <a:solidFill>
              <a:schemeClr val="tx1"/>
            </a:solidFill>
          </a:endParaRPr>
        </a:p>
      </dgm:t>
    </dgm:pt>
    <dgm:pt modelId="{7538E275-AB8B-4030-A7C8-B74413A6153E}" type="sibTrans" cxnId="{D9B62911-7AB0-4CBB-A650-0771EDD4D2FE}">
      <dgm:prSet/>
      <dgm:spPr/>
      <dgm:t>
        <a:bodyPr/>
        <a:lstStyle/>
        <a:p>
          <a:endParaRPr lang="ru-RU" b="0">
            <a:solidFill>
              <a:schemeClr val="tx1"/>
            </a:solidFill>
          </a:endParaRPr>
        </a:p>
      </dgm:t>
    </dgm:pt>
    <dgm:pt modelId="{26C0AE91-C4BC-43CD-AD41-125AB9658835}" type="pres">
      <dgm:prSet presAssocID="{119DEC75-3CB9-4577-A23E-17FE48225051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451A490-2731-416C-BFFE-0B0E23D24330}" type="pres">
      <dgm:prSet presAssocID="{356C215C-D332-4B8C-B1E7-CD5A19166A05}" presName="linNode" presStyleCnt="0"/>
      <dgm:spPr/>
      <dgm:t>
        <a:bodyPr/>
        <a:lstStyle/>
        <a:p>
          <a:endParaRPr lang="ru-RU"/>
        </a:p>
      </dgm:t>
    </dgm:pt>
    <dgm:pt modelId="{E2837A48-966A-4A71-AD13-792FB8C41D61}" type="pres">
      <dgm:prSet presAssocID="{356C215C-D332-4B8C-B1E7-CD5A19166A05}" presName="parent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7083BD-89E1-415D-89CA-402F1F27CEFD}" type="pres">
      <dgm:prSet presAssocID="{356C215C-D332-4B8C-B1E7-CD5A19166A05}" presName="childShp" presStyleLbl="b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D1700B-9C18-4FC2-B9BB-79E2D5AE0586}" type="pres">
      <dgm:prSet presAssocID="{174637B8-F709-43A7-B4BD-D185DBD3E16A}" presName="spacing" presStyleCnt="0"/>
      <dgm:spPr/>
      <dgm:t>
        <a:bodyPr/>
        <a:lstStyle/>
        <a:p>
          <a:endParaRPr lang="ru-RU"/>
        </a:p>
      </dgm:t>
    </dgm:pt>
    <dgm:pt modelId="{69C26314-3868-4AA4-BDE5-5C1137F8C752}" type="pres">
      <dgm:prSet presAssocID="{2065A097-EEF9-43DC-A501-B38CC506996E}" presName="linNode" presStyleCnt="0"/>
      <dgm:spPr/>
      <dgm:t>
        <a:bodyPr/>
        <a:lstStyle/>
        <a:p>
          <a:endParaRPr lang="ru-RU"/>
        </a:p>
      </dgm:t>
    </dgm:pt>
    <dgm:pt modelId="{F9E56C5E-DE45-4920-BDB4-43BCD5EE75E1}" type="pres">
      <dgm:prSet presAssocID="{2065A097-EEF9-43DC-A501-B38CC506996E}" presName="parentShp" presStyleLbl="node1" presStyleIdx="1" presStyleCnt="4" custScaleY="1275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7248E8-D1F5-469A-98A4-168A53C00EB5}" type="pres">
      <dgm:prSet presAssocID="{2065A097-EEF9-43DC-A501-B38CC506996E}" presName="childShp" presStyleLbl="bgAccFollowNode1" presStyleIdx="1" presStyleCnt="4" custScaleY="1275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F92594-AE4C-4CB2-B09F-F34955ADAF5D}" type="pres">
      <dgm:prSet presAssocID="{D699113A-B755-4588-AD6D-9E5058CA6F32}" presName="spacing" presStyleCnt="0"/>
      <dgm:spPr/>
      <dgm:t>
        <a:bodyPr/>
        <a:lstStyle/>
        <a:p>
          <a:endParaRPr lang="ru-RU"/>
        </a:p>
      </dgm:t>
    </dgm:pt>
    <dgm:pt modelId="{513EB55C-04BF-4CF3-933C-3775909BC97B}" type="pres">
      <dgm:prSet presAssocID="{AD3C5DCD-851C-4875-905B-382C63FBD8B6}" presName="linNode" presStyleCnt="0"/>
      <dgm:spPr/>
      <dgm:t>
        <a:bodyPr/>
        <a:lstStyle/>
        <a:p>
          <a:endParaRPr lang="ru-RU"/>
        </a:p>
      </dgm:t>
    </dgm:pt>
    <dgm:pt modelId="{53433E7E-877C-4172-BBEB-6A1B52A2BD5F}" type="pres">
      <dgm:prSet presAssocID="{AD3C5DCD-851C-4875-905B-382C63FBD8B6}" presName="parentShp" presStyleLbl="node1" presStyleIdx="2" presStyleCnt="4" custScaleY="654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5D3824-6068-4CD9-AC74-E510D728425A}" type="pres">
      <dgm:prSet presAssocID="{AD3C5DCD-851C-4875-905B-382C63FBD8B6}" presName="childShp" presStyleLbl="bgAccFollowNode1" presStyleIdx="2" presStyleCnt="4" custScaleY="654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1AB74D-BCD2-44BF-893C-87174015D6C2}" type="pres">
      <dgm:prSet presAssocID="{839BB8F5-135D-4A8F-B20C-B2B00F8206D1}" presName="spacing" presStyleCnt="0"/>
      <dgm:spPr/>
      <dgm:t>
        <a:bodyPr/>
        <a:lstStyle/>
        <a:p>
          <a:endParaRPr lang="ru-RU"/>
        </a:p>
      </dgm:t>
    </dgm:pt>
    <dgm:pt modelId="{4777F527-BBAE-4545-8338-75E5EFF00D5B}" type="pres">
      <dgm:prSet presAssocID="{0F3543C0-501A-41F9-A87C-732EBCBCB27B}" presName="linNode" presStyleCnt="0"/>
      <dgm:spPr/>
      <dgm:t>
        <a:bodyPr/>
        <a:lstStyle/>
        <a:p>
          <a:endParaRPr lang="ru-RU"/>
        </a:p>
      </dgm:t>
    </dgm:pt>
    <dgm:pt modelId="{12D0764B-DE82-4869-90A5-6704E699AC03}" type="pres">
      <dgm:prSet presAssocID="{0F3543C0-501A-41F9-A87C-732EBCBCB27B}" presName="parent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08A214-D64B-4A1D-9104-713246A9430C}" type="pres">
      <dgm:prSet presAssocID="{0F3543C0-501A-41F9-A87C-732EBCBCB27B}" presName="childShp" presStyleLbl="b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9B62911-7AB0-4CBB-A650-0771EDD4D2FE}" srcId="{0F3543C0-501A-41F9-A87C-732EBCBCB27B}" destId="{FE81FCB3-670D-4478-9E05-6B6D05293A88}" srcOrd="2" destOrd="0" parTransId="{0B4F7747-3BB3-4E54-B396-D16B073963A1}" sibTransId="{7538E275-AB8B-4030-A7C8-B74413A6153E}"/>
    <dgm:cxn modelId="{E5DE573F-A272-4EE3-9F82-ABF28D46F9D8}" srcId="{AD3C5DCD-851C-4875-905B-382C63FBD8B6}" destId="{283FFB6A-37A5-4AD2-B70B-511C71E07173}" srcOrd="0" destOrd="0" parTransId="{7A3292FD-AD63-4A52-9A59-A65B758DAB02}" sibTransId="{61238135-49FA-4DE1-BE8B-545A6D11CDAF}"/>
    <dgm:cxn modelId="{17A52231-616E-45E5-939E-28C389DE0A5A}" srcId="{2065A097-EEF9-43DC-A501-B38CC506996E}" destId="{3E35D194-CAA2-4254-97F1-6D7526EC0E4D}" srcOrd="1" destOrd="0" parTransId="{3E330088-9DA4-467C-84BA-04731BD6CC0C}" sibTransId="{C6BAB5FF-41DB-4687-B2BB-0668A47B450F}"/>
    <dgm:cxn modelId="{0E771DD7-84AD-419F-A69E-4AE7EB844472}" type="presOf" srcId="{283FFB6A-37A5-4AD2-B70B-511C71E07173}" destId="{2C5D3824-6068-4CD9-AC74-E510D728425A}" srcOrd="0" destOrd="0" presId="urn:microsoft.com/office/officeart/2005/8/layout/vList6"/>
    <dgm:cxn modelId="{6FE250F0-57AE-4D8E-B7EF-C25AD441B60B}" srcId="{0F3543C0-501A-41F9-A87C-732EBCBCB27B}" destId="{1941B589-52B6-47D0-A21D-2B00355920D6}" srcOrd="1" destOrd="0" parTransId="{D6EA0A6C-8F40-4866-8161-F404F788F445}" sibTransId="{E1F77B04-DDDB-47E3-9758-2435C170F5E1}"/>
    <dgm:cxn modelId="{81041159-9B69-4C9B-BA56-2F4DCA4F3EA9}" type="presOf" srcId="{F8E62BE3-182C-463D-91F6-61128BD171D7}" destId="{F07083BD-89E1-415D-89CA-402F1F27CEFD}" srcOrd="0" destOrd="3" presId="urn:microsoft.com/office/officeart/2005/8/layout/vList6"/>
    <dgm:cxn modelId="{37AE1C87-91B6-46B7-8ACF-E93D54CBFFD7}" srcId="{356C215C-D332-4B8C-B1E7-CD5A19166A05}" destId="{09A79C69-CD89-4853-8A8C-9F362671ADA4}" srcOrd="2" destOrd="0" parTransId="{7F1AE7E4-6A66-45F2-B9CD-2157AC51C29C}" sibTransId="{9DF5DB9A-BBDA-445C-B491-1A5CA312243F}"/>
    <dgm:cxn modelId="{09C29254-9F21-48CB-93DA-07894EC45E42}" type="presOf" srcId="{3E35D194-CAA2-4254-97F1-6D7526EC0E4D}" destId="{197248E8-D1F5-469A-98A4-168A53C00EB5}" srcOrd="0" destOrd="1" presId="urn:microsoft.com/office/officeart/2005/8/layout/vList6"/>
    <dgm:cxn modelId="{57BA5D43-70CE-4F3B-B3A2-EEDEB94C4132}" type="presOf" srcId="{0F3543C0-501A-41F9-A87C-732EBCBCB27B}" destId="{12D0764B-DE82-4869-90A5-6704E699AC03}" srcOrd="0" destOrd="0" presId="urn:microsoft.com/office/officeart/2005/8/layout/vList6"/>
    <dgm:cxn modelId="{1A641D55-C8EC-4BBD-9BEA-3FBA9B697DDF}" srcId="{119DEC75-3CB9-4577-A23E-17FE48225051}" destId="{356C215C-D332-4B8C-B1E7-CD5A19166A05}" srcOrd="0" destOrd="0" parTransId="{66F6BCE1-4BD0-43B1-A2D4-2904A875A561}" sibTransId="{174637B8-F709-43A7-B4BD-D185DBD3E16A}"/>
    <dgm:cxn modelId="{55B9E984-0631-495B-B874-D2B878986410}" type="presOf" srcId="{FB77166D-A4A4-4A4A-8BFD-93173B8F4EBF}" destId="{F07083BD-89E1-415D-89CA-402F1F27CEFD}" srcOrd="0" destOrd="1" presId="urn:microsoft.com/office/officeart/2005/8/layout/vList6"/>
    <dgm:cxn modelId="{203F2A49-5993-4B8A-9D3A-802FBD27E6E2}" srcId="{119DEC75-3CB9-4577-A23E-17FE48225051}" destId="{0F3543C0-501A-41F9-A87C-732EBCBCB27B}" srcOrd="3" destOrd="0" parTransId="{34F029CC-A6EB-4296-8A68-50ED6195058E}" sibTransId="{8A4300E1-7078-4806-A3D9-D673FECDCEC7}"/>
    <dgm:cxn modelId="{7309FF26-21B4-4CB3-BFAD-440C2596B7C2}" srcId="{119DEC75-3CB9-4577-A23E-17FE48225051}" destId="{AD3C5DCD-851C-4875-905B-382C63FBD8B6}" srcOrd="2" destOrd="0" parTransId="{12CEDC26-44C8-4981-99B4-6F2959B4419F}" sibTransId="{839BB8F5-135D-4A8F-B20C-B2B00F8206D1}"/>
    <dgm:cxn modelId="{E112173A-87F3-4FD7-8798-A7EFCA0FA05A}" type="presOf" srcId="{EC0EB237-8D75-4F6F-A163-3FE4118351AE}" destId="{F07083BD-89E1-415D-89CA-402F1F27CEFD}" srcOrd="0" destOrd="0" presId="urn:microsoft.com/office/officeart/2005/8/layout/vList6"/>
    <dgm:cxn modelId="{7F92452F-F6CE-48A8-9257-E20FE689375C}" srcId="{119DEC75-3CB9-4577-A23E-17FE48225051}" destId="{2065A097-EEF9-43DC-A501-B38CC506996E}" srcOrd="1" destOrd="0" parTransId="{63C798BE-5037-4ABE-BB73-96BB9D0A8389}" sibTransId="{D699113A-B755-4588-AD6D-9E5058CA6F32}"/>
    <dgm:cxn modelId="{68873EE2-5FD2-472D-8AB4-6F67160E044C}" type="presOf" srcId="{09A79C69-CD89-4853-8A8C-9F362671ADA4}" destId="{F07083BD-89E1-415D-89CA-402F1F27CEFD}" srcOrd="0" destOrd="2" presId="urn:microsoft.com/office/officeart/2005/8/layout/vList6"/>
    <dgm:cxn modelId="{70533869-61F6-43AE-B1B3-08C7B5713663}" srcId="{356C215C-D332-4B8C-B1E7-CD5A19166A05}" destId="{EC0EB237-8D75-4F6F-A163-3FE4118351AE}" srcOrd="0" destOrd="0" parTransId="{7AD43587-B22A-41C1-BAA5-4D2F518CD8FF}" sibTransId="{7CAEA585-FC58-4ECE-AD85-EDA592B8EF34}"/>
    <dgm:cxn modelId="{2C24E05C-0CA6-451F-8D0C-9A2227C182BF}" type="presOf" srcId="{119DEC75-3CB9-4577-A23E-17FE48225051}" destId="{26C0AE91-C4BC-43CD-AD41-125AB9658835}" srcOrd="0" destOrd="0" presId="urn:microsoft.com/office/officeart/2005/8/layout/vList6"/>
    <dgm:cxn modelId="{ECDF841C-C11E-4570-B607-035A93119117}" srcId="{2065A097-EEF9-43DC-A501-B38CC506996E}" destId="{6576DE1E-6239-4062-8D2F-E715EA5DAE4A}" srcOrd="3" destOrd="0" parTransId="{5BDF1665-B9C6-455D-A3A3-F570D2D82966}" sibTransId="{61839FDF-7BA3-4D6B-9C55-17A74D1316A6}"/>
    <dgm:cxn modelId="{09283403-C6A6-41FF-B7CE-03ADF19151D3}" srcId="{2065A097-EEF9-43DC-A501-B38CC506996E}" destId="{F41B16E8-EEDA-41AF-AC19-C72430E8C5BD}" srcOrd="0" destOrd="0" parTransId="{4187226C-82BA-4854-B953-9BB0186AD9BF}" sibTransId="{2E1DBD0F-06AA-4916-B86C-62D137738ADD}"/>
    <dgm:cxn modelId="{9B84D870-544B-4D32-9618-5B7AD57FF923}" srcId="{2065A097-EEF9-43DC-A501-B38CC506996E}" destId="{C7384799-1C96-46C6-9DC6-3C8BB0951854}" srcOrd="2" destOrd="0" parTransId="{C838BB59-7550-46FD-8BAA-BA9422C2D8EB}" sibTransId="{E202B642-F4B0-4D1D-9EB4-E12C252943EE}"/>
    <dgm:cxn modelId="{BA70F459-2450-456B-8168-EE2432910BC4}" srcId="{356C215C-D332-4B8C-B1E7-CD5A19166A05}" destId="{F8E62BE3-182C-463D-91F6-61128BD171D7}" srcOrd="3" destOrd="0" parTransId="{099E7159-EB3E-4158-B29B-763D3CFCE4B3}" sibTransId="{5FE92002-5DCF-4372-ACB9-27FDE815C44D}"/>
    <dgm:cxn modelId="{A650201A-A1E7-4EBF-91F4-36AEE1C589C6}" srcId="{0F3543C0-501A-41F9-A87C-732EBCBCB27B}" destId="{55FE4358-9505-466C-919D-562BE7F140BE}" srcOrd="0" destOrd="0" parTransId="{1F4B0811-1032-48BE-8BBF-20E2DC13E23A}" sibTransId="{99D63E32-1F9C-4918-A97F-9121FF766202}"/>
    <dgm:cxn modelId="{8453F1AE-B8AD-4CC7-BFA1-DDE9FFDE32CE}" type="presOf" srcId="{1941B589-52B6-47D0-A21D-2B00355920D6}" destId="{9A08A214-D64B-4A1D-9104-713246A9430C}" srcOrd="0" destOrd="1" presId="urn:microsoft.com/office/officeart/2005/8/layout/vList6"/>
    <dgm:cxn modelId="{083B7EF3-8A4D-4A8D-8C3F-0930802DED78}" type="presOf" srcId="{F41B16E8-EEDA-41AF-AC19-C72430E8C5BD}" destId="{197248E8-D1F5-469A-98A4-168A53C00EB5}" srcOrd="0" destOrd="0" presId="urn:microsoft.com/office/officeart/2005/8/layout/vList6"/>
    <dgm:cxn modelId="{F1219485-B484-47B9-BEAB-028E80FEAC03}" type="presOf" srcId="{6576DE1E-6239-4062-8D2F-E715EA5DAE4A}" destId="{197248E8-D1F5-469A-98A4-168A53C00EB5}" srcOrd="0" destOrd="3" presId="urn:microsoft.com/office/officeart/2005/8/layout/vList6"/>
    <dgm:cxn modelId="{0B97C786-F4AB-4F31-AF72-0CF959F48788}" type="presOf" srcId="{55FE4358-9505-466C-919D-562BE7F140BE}" destId="{9A08A214-D64B-4A1D-9104-713246A9430C}" srcOrd="0" destOrd="0" presId="urn:microsoft.com/office/officeart/2005/8/layout/vList6"/>
    <dgm:cxn modelId="{34597108-80F7-4484-8AF6-D38C3417B4F4}" type="presOf" srcId="{2065A097-EEF9-43DC-A501-B38CC506996E}" destId="{F9E56C5E-DE45-4920-BDB4-43BCD5EE75E1}" srcOrd="0" destOrd="0" presId="urn:microsoft.com/office/officeart/2005/8/layout/vList6"/>
    <dgm:cxn modelId="{63BCA6F6-EB8E-42BE-BB63-BA0EA48366E5}" type="presOf" srcId="{AD3C5DCD-851C-4875-905B-382C63FBD8B6}" destId="{53433E7E-877C-4172-BBEB-6A1B52A2BD5F}" srcOrd="0" destOrd="0" presId="urn:microsoft.com/office/officeart/2005/8/layout/vList6"/>
    <dgm:cxn modelId="{9144ABD2-FAB6-41DA-BA5C-07F5F1544DAC}" srcId="{356C215C-D332-4B8C-B1E7-CD5A19166A05}" destId="{FB77166D-A4A4-4A4A-8BFD-93173B8F4EBF}" srcOrd="1" destOrd="0" parTransId="{100877A5-4BCC-4CBC-B452-C93FCCA732BE}" sibTransId="{C70FCDD6-2CC2-438D-A6B6-0277BC1CD86A}"/>
    <dgm:cxn modelId="{73C744EB-291A-4D34-990D-4B87931748B2}" type="presOf" srcId="{C7384799-1C96-46C6-9DC6-3C8BB0951854}" destId="{197248E8-D1F5-469A-98A4-168A53C00EB5}" srcOrd="0" destOrd="2" presId="urn:microsoft.com/office/officeart/2005/8/layout/vList6"/>
    <dgm:cxn modelId="{39DD64F4-0112-47DE-9FBC-376AA5D39482}" type="presOf" srcId="{FE81FCB3-670D-4478-9E05-6B6D05293A88}" destId="{9A08A214-D64B-4A1D-9104-713246A9430C}" srcOrd="0" destOrd="2" presId="urn:microsoft.com/office/officeart/2005/8/layout/vList6"/>
    <dgm:cxn modelId="{898FEF10-8E90-4A35-8C1C-9B1E0B2059C4}" type="presOf" srcId="{356C215C-D332-4B8C-B1E7-CD5A19166A05}" destId="{E2837A48-966A-4A71-AD13-792FB8C41D61}" srcOrd="0" destOrd="0" presId="urn:microsoft.com/office/officeart/2005/8/layout/vList6"/>
    <dgm:cxn modelId="{7E49053C-0C88-4756-99DB-5E04FEF2F44A}" type="presParOf" srcId="{26C0AE91-C4BC-43CD-AD41-125AB9658835}" destId="{8451A490-2731-416C-BFFE-0B0E23D24330}" srcOrd="0" destOrd="0" presId="urn:microsoft.com/office/officeart/2005/8/layout/vList6"/>
    <dgm:cxn modelId="{283BF004-B0C6-46EB-A1E8-7452C54C52EC}" type="presParOf" srcId="{8451A490-2731-416C-BFFE-0B0E23D24330}" destId="{E2837A48-966A-4A71-AD13-792FB8C41D61}" srcOrd="0" destOrd="0" presId="urn:microsoft.com/office/officeart/2005/8/layout/vList6"/>
    <dgm:cxn modelId="{0D0C5055-3F27-40ED-BE1A-ED86DEEA0504}" type="presParOf" srcId="{8451A490-2731-416C-BFFE-0B0E23D24330}" destId="{F07083BD-89E1-415D-89CA-402F1F27CEFD}" srcOrd="1" destOrd="0" presId="urn:microsoft.com/office/officeart/2005/8/layout/vList6"/>
    <dgm:cxn modelId="{64497CC2-B635-4006-8184-89E340EE0572}" type="presParOf" srcId="{26C0AE91-C4BC-43CD-AD41-125AB9658835}" destId="{F2D1700B-9C18-4FC2-B9BB-79E2D5AE0586}" srcOrd="1" destOrd="0" presId="urn:microsoft.com/office/officeart/2005/8/layout/vList6"/>
    <dgm:cxn modelId="{4FC456E4-CAFC-4793-BD6F-DF4E60BE3D58}" type="presParOf" srcId="{26C0AE91-C4BC-43CD-AD41-125AB9658835}" destId="{69C26314-3868-4AA4-BDE5-5C1137F8C752}" srcOrd="2" destOrd="0" presId="urn:microsoft.com/office/officeart/2005/8/layout/vList6"/>
    <dgm:cxn modelId="{38BA1599-A0DA-4F11-A75F-2BB89EF20E95}" type="presParOf" srcId="{69C26314-3868-4AA4-BDE5-5C1137F8C752}" destId="{F9E56C5E-DE45-4920-BDB4-43BCD5EE75E1}" srcOrd="0" destOrd="0" presId="urn:microsoft.com/office/officeart/2005/8/layout/vList6"/>
    <dgm:cxn modelId="{79D4E824-10AA-441B-A00C-D69461B03929}" type="presParOf" srcId="{69C26314-3868-4AA4-BDE5-5C1137F8C752}" destId="{197248E8-D1F5-469A-98A4-168A53C00EB5}" srcOrd="1" destOrd="0" presId="urn:microsoft.com/office/officeart/2005/8/layout/vList6"/>
    <dgm:cxn modelId="{A66AC248-9D05-43FD-ABE9-957CF5851B32}" type="presParOf" srcId="{26C0AE91-C4BC-43CD-AD41-125AB9658835}" destId="{2DF92594-AE4C-4CB2-B09F-F34955ADAF5D}" srcOrd="3" destOrd="0" presId="urn:microsoft.com/office/officeart/2005/8/layout/vList6"/>
    <dgm:cxn modelId="{63A23F41-E1DE-4E4B-BB2B-C45B3D37F816}" type="presParOf" srcId="{26C0AE91-C4BC-43CD-AD41-125AB9658835}" destId="{513EB55C-04BF-4CF3-933C-3775909BC97B}" srcOrd="4" destOrd="0" presId="urn:microsoft.com/office/officeart/2005/8/layout/vList6"/>
    <dgm:cxn modelId="{BE0DB2BD-BD44-46F1-97BB-5C283E61762E}" type="presParOf" srcId="{513EB55C-04BF-4CF3-933C-3775909BC97B}" destId="{53433E7E-877C-4172-BBEB-6A1B52A2BD5F}" srcOrd="0" destOrd="0" presId="urn:microsoft.com/office/officeart/2005/8/layout/vList6"/>
    <dgm:cxn modelId="{BCBA1B08-A708-4447-983F-87386D1895CE}" type="presParOf" srcId="{513EB55C-04BF-4CF3-933C-3775909BC97B}" destId="{2C5D3824-6068-4CD9-AC74-E510D728425A}" srcOrd="1" destOrd="0" presId="urn:microsoft.com/office/officeart/2005/8/layout/vList6"/>
    <dgm:cxn modelId="{9EA4F7E1-7DA1-4A25-B8AC-6B338A546972}" type="presParOf" srcId="{26C0AE91-C4BC-43CD-AD41-125AB9658835}" destId="{C51AB74D-BCD2-44BF-893C-87174015D6C2}" srcOrd="5" destOrd="0" presId="urn:microsoft.com/office/officeart/2005/8/layout/vList6"/>
    <dgm:cxn modelId="{71E0B716-16D4-487D-ACB7-4F5BF031F1CB}" type="presParOf" srcId="{26C0AE91-C4BC-43CD-AD41-125AB9658835}" destId="{4777F527-BBAE-4545-8338-75E5EFF00D5B}" srcOrd="6" destOrd="0" presId="urn:microsoft.com/office/officeart/2005/8/layout/vList6"/>
    <dgm:cxn modelId="{8B2C52CE-E107-4925-8A9B-3D1A5B50DF25}" type="presParOf" srcId="{4777F527-BBAE-4545-8338-75E5EFF00D5B}" destId="{12D0764B-DE82-4869-90A5-6704E699AC03}" srcOrd="0" destOrd="0" presId="urn:microsoft.com/office/officeart/2005/8/layout/vList6"/>
    <dgm:cxn modelId="{DF00FD39-9AE6-4492-9828-0C091D67AC13}" type="presParOf" srcId="{4777F527-BBAE-4545-8338-75E5EFF00D5B}" destId="{9A08A214-D64B-4A1D-9104-713246A9430C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777359B-9FB5-4020-BD75-F3D7856F7120}" type="doc">
      <dgm:prSet loTypeId="urn:microsoft.com/office/officeart/2005/8/layout/vList4#1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0445AAA4-E2BC-4CD7-BF45-552626801DF5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Обучение гигиене рук сотрудников (врачей, медицинских сестер, младшего персонала, пациентов и ухаживающих за ними) </a:t>
          </a:r>
          <a:endParaRPr lang="ru-RU" sz="2000" dirty="0">
            <a:solidFill>
              <a:schemeClr val="tx1"/>
            </a:solidFill>
          </a:endParaRPr>
        </a:p>
      </dgm:t>
    </dgm:pt>
    <dgm:pt modelId="{F48ACCA9-00E8-45E7-8452-C4635E67A1A4}" type="parTrans" cxnId="{57756B86-F44D-42CB-8849-58B8FD1C5276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83250575-908F-41B7-A699-5FDBC5958B63}" type="sibTrans" cxnId="{57756B86-F44D-42CB-8849-58B8FD1C5276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682661E7-1F6C-437D-B244-1F6E79C36A7F}">
      <dgm:prSet phldrT="[Текст]" custT="1"/>
      <dgm:spPr/>
      <dgm:t>
        <a:bodyPr/>
        <a:lstStyle/>
        <a:p>
          <a:endParaRPr lang="en-US" sz="2000" b="1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2000" b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структурных подразделений методическими руководствами, инструкциями, наглядными материалами по гигиене рук</a:t>
          </a:r>
        </a:p>
        <a:p>
          <a:endParaRPr lang="ru-RU" sz="2000" dirty="0">
            <a:solidFill>
              <a:schemeClr val="tx1"/>
            </a:solidFill>
          </a:endParaRPr>
        </a:p>
      </dgm:t>
    </dgm:pt>
    <dgm:pt modelId="{09451E50-746E-423E-B9D1-339B70979894}" type="parTrans" cxnId="{FD3B8256-E901-4B98-A7C6-AF8F3F74E5D4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7DBC452C-2D57-4619-8ADF-5AD22A6365B6}" type="sibTrans" cxnId="{FD3B8256-E901-4B98-A7C6-AF8F3F74E5D4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7AA28012-81E1-48E7-AA39-ABCC35B71DCB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антисептиками и мылом в достаточном количестве </a:t>
          </a:r>
          <a:endParaRPr lang="ru-RU" sz="2000" dirty="0">
            <a:solidFill>
              <a:schemeClr val="tx1"/>
            </a:solidFill>
          </a:endParaRPr>
        </a:p>
      </dgm:t>
    </dgm:pt>
    <dgm:pt modelId="{DE4FE6DF-1F9B-489D-9105-639FC3BD6AFD}" type="parTrans" cxnId="{6918F901-7E7C-47C1-9FF6-3510A7FC3873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86B8A8A5-6D9B-4776-8A64-69440A06ACBE}" type="sibTrans" cxnId="{6918F901-7E7C-47C1-9FF6-3510A7FC3873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4C4EF9FF-DF82-43B3-8E75-52F4E6852EBF}">
      <dgm:prSet custT="1"/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Мониторинг соблюдения гигиены рук, перекрестное наблюдение на знание политики по гигиене рук </a:t>
          </a:r>
          <a:endParaRPr lang="ru-RU" sz="2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D744C84-F657-4945-8C2E-5D42351B905E}" type="parTrans" cxnId="{28A31B04-2E58-47B1-9614-EDC1724743D8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3225244D-7D63-4406-B65E-4D7A2DA13D1A}" type="sibTrans" cxnId="{28A31B04-2E58-47B1-9614-EDC1724743D8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31E92EAD-6205-4AAD-A7B8-938EC37A62F9}" type="pres">
      <dgm:prSet presAssocID="{4777359B-9FB5-4020-BD75-F3D7856F7120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59A1C15-1326-459C-BD4B-4FADCEEDB1CD}" type="pres">
      <dgm:prSet presAssocID="{0445AAA4-E2BC-4CD7-BF45-552626801DF5}" presName="comp" presStyleCnt="0"/>
      <dgm:spPr/>
      <dgm:t>
        <a:bodyPr/>
        <a:lstStyle/>
        <a:p>
          <a:endParaRPr lang="ru-RU"/>
        </a:p>
      </dgm:t>
    </dgm:pt>
    <dgm:pt modelId="{4713AB17-25FC-48E7-832A-5A89C22C2766}" type="pres">
      <dgm:prSet presAssocID="{0445AAA4-E2BC-4CD7-BF45-552626801DF5}" presName="box" presStyleLbl="node1" presStyleIdx="0" presStyleCnt="4"/>
      <dgm:spPr/>
      <dgm:t>
        <a:bodyPr/>
        <a:lstStyle/>
        <a:p>
          <a:endParaRPr lang="ru-RU"/>
        </a:p>
      </dgm:t>
    </dgm:pt>
    <dgm:pt modelId="{EE9C3B82-D160-4C5A-9B5A-3AA27FBCA8E2}" type="pres">
      <dgm:prSet presAssocID="{0445AAA4-E2BC-4CD7-BF45-552626801DF5}" presName="img" presStyleLbl="fgImgPlac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8000" b="-58000"/>
          </a:stretch>
        </a:blipFill>
      </dgm:spPr>
      <dgm:t>
        <a:bodyPr/>
        <a:lstStyle/>
        <a:p>
          <a:endParaRPr lang="ru-RU"/>
        </a:p>
      </dgm:t>
    </dgm:pt>
    <dgm:pt modelId="{6D023514-5873-4D3E-B64A-8F35BA570ADC}" type="pres">
      <dgm:prSet presAssocID="{0445AAA4-E2BC-4CD7-BF45-552626801DF5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3326CF-A1E7-418D-ABB2-F0E0FDBC78B5}" type="pres">
      <dgm:prSet presAssocID="{83250575-908F-41B7-A699-5FDBC5958B63}" presName="spacer" presStyleCnt="0"/>
      <dgm:spPr/>
      <dgm:t>
        <a:bodyPr/>
        <a:lstStyle/>
        <a:p>
          <a:endParaRPr lang="ru-RU"/>
        </a:p>
      </dgm:t>
    </dgm:pt>
    <dgm:pt modelId="{36165FCE-D91F-49C2-BCC0-CF1E4149EF9B}" type="pres">
      <dgm:prSet presAssocID="{682661E7-1F6C-437D-B244-1F6E79C36A7F}" presName="comp" presStyleCnt="0"/>
      <dgm:spPr/>
      <dgm:t>
        <a:bodyPr/>
        <a:lstStyle/>
        <a:p>
          <a:endParaRPr lang="ru-RU"/>
        </a:p>
      </dgm:t>
    </dgm:pt>
    <dgm:pt modelId="{AA02578C-DE34-4718-8590-726F13488A5B}" type="pres">
      <dgm:prSet presAssocID="{682661E7-1F6C-437D-B244-1F6E79C36A7F}" presName="box" presStyleLbl="node1" presStyleIdx="1" presStyleCnt="4"/>
      <dgm:spPr/>
      <dgm:t>
        <a:bodyPr/>
        <a:lstStyle/>
        <a:p>
          <a:endParaRPr lang="ru-RU"/>
        </a:p>
      </dgm:t>
    </dgm:pt>
    <dgm:pt modelId="{BC5A75C4-9723-4E57-85F1-DB8CD65F9344}" type="pres">
      <dgm:prSet presAssocID="{682661E7-1F6C-437D-B244-1F6E79C36A7F}" presName="img" presStyleLbl="fgImgPlac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  <dgm:t>
        <a:bodyPr/>
        <a:lstStyle/>
        <a:p>
          <a:endParaRPr lang="ru-RU"/>
        </a:p>
      </dgm:t>
    </dgm:pt>
    <dgm:pt modelId="{B1D836DA-07CD-48D0-9D76-E7B786F93432}" type="pres">
      <dgm:prSet presAssocID="{682661E7-1F6C-437D-B244-1F6E79C36A7F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105D37-566C-4E6E-B8E3-3FE8CEFA1FB9}" type="pres">
      <dgm:prSet presAssocID="{7DBC452C-2D57-4619-8ADF-5AD22A6365B6}" presName="spacer" presStyleCnt="0"/>
      <dgm:spPr/>
      <dgm:t>
        <a:bodyPr/>
        <a:lstStyle/>
        <a:p>
          <a:endParaRPr lang="ru-RU"/>
        </a:p>
      </dgm:t>
    </dgm:pt>
    <dgm:pt modelId="{FA78C199-DAA8-4BE8-8094-180656544BAE}" type="pres">
      <dgm:prSet presAssocID="{7AA28012-81E1-48E7-AA39-ABCC35B71DCB}" presName="comp" presStyleCnt="0"/>
      <dgm:spPr/>
      <dgm:t>
        <a:bodyPr/>
        <a:lstStyle/>
        <a:p>
          <a:endParaRPr lang="ru-RU"/>
        </a:p>
      </dgm:t>
    </dgm:pt>
    <dgm:pt modelId="{698D96C3-E5E0-4508-8398-061C16BCD785}" type="pres">
      <dgm:prSet presAssocID="{7AA28012-81E1-48E7-AA39-ABCC35B71DCB}" presName="box" presStyleLbl="node1" presStyleIdx="2" presStyleCnt="4" custLinFactNeighborX="181" custLinFactNeighborY="183"/>
      <dgm:spPr/>
      <dgm:t>
        <a:bodyPr/>
        <a:lstStyle/>
        <a:p>
          <a:endParaRPr lang="ru-RU"/>
        </a:p>
      </dgm:t>
    </dgm:pt>
    <dgm:pt modelId="{81A0B32F-66DA-4E97-ACC6-EC2935A2273A}" type="pres">
      <dgm:prSet presAssocID="{7AA28012-81E1-48E7-AA39-ABCC35B71DCB}" presName="img" presStyleLbl="fgImgPlac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</dgm:spPr>
      <dgm:t>
        <a:bodyPr/>
        <a:lstStyle/>
        <a:p>
          <a:endParaRPr lang="ru-RU"/>
        </a:p>
      </dgm:t>
    </dgm:pt>
    <dgm:pt modelId="{1A1C1638-CEC8-4675-BA76-1BE89F6F513A}" type="pres">
      <dgm:prSet presAssocID="{7AA28012-81E1-48E7-AA39-ABCC35B71DCB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740388-8EBD-4E71-821E-5445802E6A90}" type="pres">
      <dgm:prSet presAssocID="{86B8A8A5-6D9B-4776-8A64-69440A06ACBE}" presName="spacer" presStyleCnt="0"/>
      <dgm:spPr/>
      <dgm:t>
        <a:bodyPr/>
        <a:lstStyle/>
        <a:p>
          <a:endParaRPr lang="ru-RU"/>
        </a:p>
      </dgm:t>
    </dgm:pt>
    <dgm:pt modelId="{63D5B8CB-126B-410B-B048-CD81A967DE0E}" type="pres">
      <dgm:prSet presAssocID="{4C4EF9FF-DF82-43B3-8E75-52F4E6852EBF}" presName="comp" presStyleCnt="0"/>
      <dgm:spPr/>
      <dgm:t>
        <a:bodyPr/>
        <a:lstStyle/>
        <a:p>
          <a:endParaRPr lang="ru-RU"/>
        </a:p>
      </dgm:t>
    </dgm:pt>
    <dgm:pt modelId="{23C62809-1B77-4B33-9A79-3FC93D7985CD}" type="pres">
      <dgm:prSet presAssocID="{4C4EF9FF-DF82-43B3-8E75-52F4E6852EBF}" presName="box" presStyleLbl="node1" presStyleIdx="3" presStyleCnt="4"/>
      <dgm:spPr/>
      <dgm:t>
        <a:bodyPr/>
        <a:lstStyle/>
        <a:p>
          <a:endParaRPr lang="ru-RU"/>
        </a:p>
      </dgm:t>
    </dgm:pt>
    <dgm:pt modelId="{1609B4F1-F0C1-4B7B-B9FF-1D2696A791A5}" type="pres">
      <dgm:prSet presAssocID="{4C4EF9FF-DF82-43B3-8E75-52F4E6852EBF}" presName="img" presStyleLbl="fgImgPlac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  <dgm:t>
        <a:bodyPr/>
        <a:lstStyle/>
        <a:p>
          <a:endParaRPr lang="ru-RU"/>
        </a:p>
      </dgm:t>
    </dgm:pt>
    <dgm:pt modelId="{F166DC27-9340-478E-8736-61FFE71D4328}" type="pres">
      <dgm:prSet presAssocID="{4C4EF9FF-DF82-43B3-8E75-52F4E6852EBF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918F901-7E7C-47C1-9FF6-3510A7FC3873}" srcId="{4777359B-9FB5-4020-BD75-F3D7856F7120}" destId="{7AA28012-81E1-48E7-AA39-ABCC35B71DCB}" srcOrd="2" destOrd="0" parTransId="{DE4FE6DF-1F9B-489D-9105-639FC3BD6AFD}" sibTransId="{86B8A8A5-6D9B-4776-8A64-69440A06ACBE}"/>
    <dgm:cxn modelId="{12C76AD8-41EE-4CD5-8277-31530CD27D3B}" type="presOf" srcId="{0445AAA4-E2BC-4CD7-BF45-552626801DF5}" destId="{6D023514-5873-4D3E-B64A-8F35BA570ADC}" srcOrd="1" destOrd="0" presId="urn:microsoft.com/office/officeart/2005/8/layout/vList4#1"/>
    <dgm:cxn modelId="{FD3B8256-E901-4B98-A7C6-AF8F3F74E5D4}" srcId="{4777359B-9FB5-4020-BD75-F3D7856F7120}" destId="{682661E7-1F6C-437D-B244-1F6E79C36A7F}" srcOrd="1" destOrd="0" parTransId="{09451E50-746E-423E-B9D1-339B70979894}" sibTransId="{7DBC452C-2D57-4619-8ADF-5AD22A6365B6}"/>
    <dgm:cxn modelId="{15A7A8CA-2200-4420-B047-545B0F7DD229}" type="presOf" srcId="{682661E7-1F6C-437D-B244-1F6E79C36A7F}" destId="{B1D836DA-07CD-48D0-9D76-E7B786F93432}" srcOrd="1" destOrd="0" presId="urn:microsoft.com/office/officeart/2005/8/layout/vList4#1"/>
    <dgm:cxn modelId="{28A31B04-2E58-47B1-9614-EDC1724743D8}" srcId="{4777359B-9FB5-4020-BD75-F3D7856F7120}" destId="{4C4EF9FF-DF82-43B3-8E75-52F4E6852EBF}" srcOrd="3" destOrd="0" parTransId="{6D744C84-F657-4945-8C2E-5D42351B905E}" sibTransId="{3225244D-7D63-4406-B65E-4D7A2DA13D1A}"/>
    <dgm:cxn modelId="{F5C14DCF-6084-4003-9564-A9DEBFE51024}" type="presOf" srcId="{682661E7-1F6C-437D-B244-1F6E79C36A7F}" destId="{AA02578C-DE34-4718-8590-726F13488A5B}" srcOrd="0" destOrd="0" presId="urn:microsoft.com/office/officeart/2005/8/layout/vList4#1"/>
    <dgm:cxn modelId="{32CF2B22-4A42-47BF-91E6-340A5584FB20}" type="presOf" srcId="{4C4EF9FF-DF82-43B3-8E75-52F4E6852EBF}" destId="{F166DC27-9340-478E-8736-61FFE71D4328}" srcOrd="1" destOrd="0" presId="urn:microsoft.com/office/officeart/2005/8/layout/vList4#1"/>
    <dgm:cxn modelId="{57756B86-F44D-42CB-8849-58B8FD1C5276}" srcId="{4777359B-9FB5-4020-BD75-F3D7856F7120}" destId="{0445AAA4-E2BC-4CD7-BF45-552626801DF5}" srcOrd="0" destOrd="0" parTransId="{F48ACCA9-00E8-45E7-8452-C4635E67A1A4}" sibTransId="{83250575-908F-41B7-A699-5FDBC5958B63}"/>
    <dgm:cxn modelId="{807EA74A-BAA0-4BFD-83CF-1E481930ACC1}" type="presOf" srcId="{7AA28012-81E1-48E7-AA39-ABCC35B71DCB}" destId="{698D96C3-E5E0-4508-8398-061C16BCD785}" srcOrd="0" destOrd="0" presId="urn:microsoft.com/office/officeart/2005/8/layout/vList4#1"/>
    <dgm:cxn modelId="{51DBF6AD-2682-4D39-9416-3374E2B0CFCF}" type="presOf" srcId="{4777359B-9FB5-4020-BD75-F3D7856F7120}" destId="{31E92EAD-6205-4AAD-A7B8-938EC37A62F9}" srcOrd="0" destOrd="0" presId="urn:microsoft.com/office/officeart/2005/8/layout/vList4#1"/>
    <dgm:cxn modelId="{AE35F246-9452-47B3-8799-B2BAEA486C3F}" type="presOf" srcId="{0445AAA4-E2BC-4CD7-BF45-552626801DF5}" destId="{4713AB17-25FC-48E7-832A-5A89C22C2766}" srcOrd="0" destOrd="0" presId="urn:microsoft.com/office/officeart/2005/8/layout/vList4#1"/>
    <dgm:cxn modelId="{08FAE248-CAC3-4EA3-9BEC-7E4FAA2B80B3}" type="presOf" srcId="{4C4EF9FF-DF82-43B3-8E75-52F4E6852EBF}" destId="{23C62809-1B77-4B33-9A79-3FC93D7985CD}" srcOrd="0" destOrd="0" presId="urn:microsoft.com/office/officeart/2005/8/layout/vList4#1"/>
    <dgm:cxn modelId="{0C5CCFE2-334B-4C4B-A8D8-6837242B8677}" type="presOf" srcId="{7AA28012-81E1-48E7-AA39-ABCC35B71DCB}" destId="{1A1C1638-CEC8-4675-BA76-1BE89F6F513A}" srcOrd="1" destOrd="0" presId="urn:microsoft.com/office/officeart/2005/8/layout/vList4#1"/>
    <dgm:cxn modelId="{88A6E791-4B70-40A0-BE49-4CF737B23923}" type="presParOf" srcId="{31E92EAD-6205-4AAD-A7B8-938EC37A62F9}" destId="{659A1C15-1326-459C-BD4B-4FADCEEDB1CD}" srcOrd="0" destOrd="0" presId="urn:microsoft.com/office/officeart/2005/8/layout/vList4#1"/>
    <dgm:cxn modelId="{FE507AA7-4831-4935-B3D1-F98B4F24A6CC}" type="presParOf" srcId="{659A1C15-1326-459C-BD4B-4FADCEEDB1CD}" destId="{4713AB17-25FC-48E7-832A-5A89C22C2766}" srcOrd="0" destOrd="0" presId="urn:microsoft.com/office/officeart/2005/8/layout/vList4#1"/>
    <dgm:cxn modelId="{21CC8045-6A7C-41B1-9BD7-19156FF3AB9D}" type="presParOf" srcId="{659A1C15-1326-459C-BD4B-4FADCEEDB1CD}" destId="{EE9C3B82-D160-4C5A-9B5A-3AA27FBCA8E2}" srcOrd="1" destOrd="0" presId="urn:microsoft.com/office/officeart/2005/8/layout/vList4#1"/>
    <dgm:cxn modelId="{06A6E4F1-9E9A-42D3-AD7B-DC0350761450}" type="presParOf" srcId="{659A1C15-1326-459C-BD4B-4FADCEEDB1CD}" destId="{6D023514-5873-4D3E-B64A-8F35BA570ADC}" srcOrd="2" destOrd="0" presId="urn:microsoft.com/office/officeart/2005/8/layout/vList4#1"/>
    <dgm:cxn modelId="{7F9AE631-5017-45C2-8133-F512209B7148}" type="presParOf" srcId="{31E92EAD-6205-4AAD-A7B8-938EC37A62F9}" destId="{DC3326CF-A1E7-418D-ABB2-F0E0FDBC78B5}" srcOrd="1" destOrd="0" presId="urn:microsoft.com/office/officeart/2005/8/layout/vList4#1"/>
    <dgm:cxn modelId="{E99497DC-81EE-4A2C-AA21-3A10EEDD677A}" type="presParOf" srcId="{31E92EAD-6205-4AAD-A7B8-938EC37A62F9}" destId="{36165FCE-D91F-49C2-BCC0-CF1E4149EF9B}" srcOrd="2" destOrd="0" presId="urn:microsoft.com/office/officeart/2005/8/layout/vList4#1"/>
    <dgm:cxn modelId="{2646DD74-11E9-4F12-849B-7F5AAA4177BF}" type="presParOf" srcId="{36165FCE-D91F-49C2-BCC0-CF1E4149EF9B}" destId="{AA02578C-DE34-4718-8590-726F13488A5B}" srcOrd="0" destOrd="0" presId="urn:microsoft.com/office/officeart/2005/8/layout/vList4#1"/>
    <dgm:cxn modelId="{08B8E37D-0ACB-4193-8555-992BCD23DA6F}" type="presParOf" srcId="{36165FCE-D91F-49C2-BCC0-CF1E4149EF9B}" destId="{BC5A75C4-9723-4E57-85F1-DB8CD65F9344}" srcOrd="1" destOrd="0" presId="urn:microsoft.com/office/officeart/2005/8/layout/vList4#1"/>
    <dgm:cxn modelId="{3EA6E19F-1A2E-4321-9C4E-70D941E3EBE0}" type="presParOf" srcId="{36165FCE-D91F-49C2-BCC0-CF1E4149EF9B}" destId="{B1D836DA-07CD-48D0-9D76-E7B786F93432}" srcOrd="2" destOrd="0" presId="urn:microsoft.com/office/officeart/2005/8/layout/vList4#1"/>
    <dgm:cxn modelId="{939BEC90-3439-4F63-8716-45AE896B3EE5}" type="presParOf" srcId="{31E92EAD-6205-4AAD-A7B8-938EC37A62F9}" destId="{74105D37-566C-4E6E-B8E3-3FE8CEFA1FB9}" srcOrd="3" destOrd="0" presId="urn:microsoft.com/office/officeart/2005/8/layout/vList4#1"/>
    <dgm:cxn modelId="{2CD2CDE4-3855-4CB6-A5BC-34D22A58FD11}" type="presParOf" srcId="{31E92EAD-6205-4AAD-A7B8-938EC37A62F9}" destId="{FA78C199-DAA8-4BE8-8094-180656544BAE}" srcOrd="4" destOrd="0" presId="urn:microsoft.com/office/officeart/2005/8/layout/vList4#1"/>
    <dgm:cxn modelId="{96A6CB18-31DF-48D5-9D3B-AB934E91459C}" type="presParOf" srcId="{FA78C199-DAA8-4BE8-8094-180656544BAE}" destId="{698D96C3-E5E0-4508-8398-061C16BCD785}" srcOrd="0" destOrd="0" presId="urn:microsoft.com/office/officeart/2005/8/layout/vList4#1"/>
    <dgm:cxn modelId="{AEFAF2B5-CD19-4BBC-8C82-B14CC2BDE9B6}" type="presParOf" srcId="{FA78C199-DAA8-4BE8-8094-180656544BAE}" destId="{81A0B32F-66DA-4E97-ACC6-EC2935A2273A}" srcOrd="1" destOrd="0" presId="urn:microsoft.com/office/officeart/2005/8/layout/vList4#1"/>
    <dgm:cxn modelId="{4284217C-5204-49ED-87BF-64A3F02E43DD}" type="presParOf" srcId="{FA78C199-DAA8-4BE8-8094-180656544BAE}" destId="{1A1C1638-CEC8-4675-BA76-1BE89F6F513A}" srcOrd="2" destOrd="0" presId="urn:microsoft.com/office/officeart/2005/8/layout/vList4#1"/>
    <dgm:cxn modelId="{F4D451FE-5C42-4B6E-849B-1437B218C352}" type="presParOf" srcId="{31E92EAD-6205-4AAD-A7B8-938EC37A62F9}" destId="{2A740388-8EBD-4E71-821E-5445802E6A90}" srcOrd="5" destOrd="0" presId="urn:microsoft.com/office/officeart/2005/8/layout/vList4#1"/>
    <dgm:cxn modelId="{14FF298D-DCFE-4C42-89FA-2F188F53BAE3}" type="presParOf" srcId="{31E92EAD-6205-4AAD-A7B8-938EC37A62F9}" destId="{63D5B8CB-126B-410B-B048-CD81A967DE0E}" srcOrd="6" destOrd="0" presId="urn:microsoft.com/office/officeart/2005/8/layout/vList4#1"/>
    <dgm:cxn modelId="{D5CD4E8C-D693-4E0D-8623-A2E8C4D045D1}" type="presParOf" srcId="{63D5B8CB-126B-410B-B048-CD81A967DE0E}" destId="{23C62809-1B77-4B33-9A79-3FC93D7985CD}" srcOrd="0" destOrd="0" presId="urn:microsoft.com/office/officeart/2005/8/layout/vList4#1"/>
    <dgm:cxn modelId="{D9F18761-DF98-4751-A5EF-97322C576FB2}" type="presParOf" srcId="{63D5B8CB-126B-410B-B048-CD81A967DE0E}" destId="{1609B4F1-F0C1-4B7B-B9FF-1D2696A791A5}" srcOrd="1" destOrd="0" presId="urn:microsoft.com/office/officeart/2005/8/layout/vList4#1"/>
    <dgm:cxn modelId="{74CF45A0-480E-4CDC-9F60-BB24B8D90170}" type="presParOf" srcId="{63D5B8CB-126B-410B-B048-CD81A967DE0E}" destId="{F166DC27-9340-478E-8736-61FFE71D4328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459D05D-6E26-4F65-A44E-B9C4FCFB430B}" type="doc">
      <dgm:prSet loTypeId="urn:microsoft.com/office/officeart/2005/8/layout/hList7#1" loCatId="list" qsTypeId="urn:microsoft.com/office/officeart/2005/8/quickstyle/3d1" qsCatId="3D" csTypeId="urn:microsoft.com/office/officeart/2005/8/colors/colorful1" csCatId="colorful" phldr="1"/>
      <dgm:spPr/>
    </dgm:pt>
    <dgm:pt modelId="{566B87AE-724D-488D-9D28-46B43CB0C218}">
      <dgm:prSet phldrT="[Текст]" custT="1"/>
      <dgm:spPr/>
      <dgm:t>
        <a:bodyPr/>
        <a:lstStyle/>
        <a:p>
          <a:r>
            <a:rPr lang="ru-RU" sz="18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Ежегодно весной в рамках акции проводятся следующие мероприятия</a:t>
          </a:r>
          <a:r>
            <a:rPr lang="ru-RU" sz="1800" b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  <a:endParaRPr lang="ru-RU" sz="1800" dirty="0">
            <a:solidFill>
              <a:schemeClr val="tx1"/>
            </a:solidFill>
          </a:endParaRPr>
        </a:p>
      </dgm:t>
    </dgm:pt>
    <dgm:pt modelId="{2E93039D-9F14-4833-953D-6D973FB5C272}" type="parTrans" cxnId="{0DCBFA6E-0E30-41ED-9F87-3988010EBFE9}">
      <dgm:prSet/>
      <dgm:spPr/>
      <dgm:t>
        <a:bodyPr/>
        <a:lstStyle/>
        <a:p>
          <a:endParaRPr lang="ru-RU" sz="1800">
            <a:solidFill>
              <a:schemeClr val="tx1"/>
            </a:solidFill>
          </a:endParaRPr>
        </a:p>
      </dgm:t>
    </dgm:pt>
    <dgm:pt modelId="{B5F77362-55EE-45DB-8548-9B8C9B7C8957}" type="sibTrans" cxnId="{0DCBFA6E-0E30-41ED-9F87-3988010EBFE9}">
      <dgm:prSet/>
      <dgm:spPr/>
      <dgm:t>
        <a:bodyPr/>
        <a:lstStyle/>
        <a:p>
          <a:endParaRPr lang="ru-RU" sz="1800">
            <a:solidFill>
              <a:schemeClr val="tx1"/>
            </a:solidFill>
          </a:endParaRPr>
        </a:p>
      </dgm:t>
    </dgm:pt>
    <dgm:pt modelId="{FF30548D-B523-4A92-8F5E-67DB71B385BC}">
      <dgm:prSet phldrT="[Текст]" custT="1"/>
      <dgm:spPr/>
      <dgm:t>
        <a:bodyPr/>
        <a:lstStyle/>
        <a:p>
          <a:pPr algn="ctr"/>
          <a:endParaRPr lang="ru-RU" sz="180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endParaRPr lang="ru-RU" sz="180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r>
            <a:rPr lang="ru-RU" sz="18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</a:t>
          </a:r>
          <a:r>
            <a:rPr lang="de-DE" sz="18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еминар по улучшению и поддержанию гигиены рук</a:t>
          </a:r>
          <a:r>
            <a:rPr lang="ru-RU" sz="18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в котором принимают участие врачи, медицинские сестры и младший медицинский персонал; </a:t>
          </a:r>
          <a:endParaRPr lang="ru-RU" sz="1800" dirty="0">
            <a:solidFill>
              <a:schemeClr val="tx1"/>
            </a:solidFill>
          </a:endParaRPr>
        </a:p>
      </dgm:t>
    </dgm:pt>
    <dgm:pt modelId="{5178C453-E716-454D-86A5-70B02298E625}" type="parTrans" cxnId="{5EED9145-8405-4EDB-9D82-92117B0369D8}">
      <dgm:prSet/>
      <dgm:spPr/>
      <dgm:t>
        <a:bodyPr/>
        <a:lstStyle/>
        <a:p>
          <a:endParaRPr lang="ru-RU" sz="1800">
            <a:solidFill>
              <a:schemeClr val="tx1"/>
            </a:solidFill>
          </a:endParaRPr>
        </a:p>
      </dgm:t>
    </dgm:pt>
    <dgm:pt modelId="{71E53218-69E5-4B78-9D18-9DB275A2D73F}" type="sibTrans" cxnId="{5EED9145-8405-4EDB-9D82-92117B0369D8}">
      <dgm:prSet/>
      <dgm:spPr/>
      <dgm:t>
        <a:bodyPr/>
        <a:lstStyle/>
        <a:p>
          <a:endParaRPr lang="ru-RU" sz="1800">
            <a:solidFill>
              <a:schemeClr val="tx1"/>
            </a:solidFill>
          </a:endParaRPr>
        </a:p>
      </dgm:t>
    </dgm:pt>
    <dgm:pt modelId="{3937A664-69A6-4540-A507-FAE550A4EAC8}">
      <dgm:prSet phldrT="[Текст]" custT="1"/>
      <dgm:spPr/>
      <dgm:t>
        <a:bodyPr/>
        <a:lstStyle/>
        <a:p>
          <a:r>
            <a:rPr lang="ru-RU" sz="18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Мастер - классы по соблюдению алгоритма мытья и обработки рук;</a:t>
          </a:r>
          <a:endParaRPr lang="ru-RU" sz="1800" dirty="0">
            <a:solidFill>
              <a:schemeClr val="tx1"/>
            </a:solidFill>
          </a:endParaRPr>
        </a:p>
      </dgm:t>
    </dgm:pt>
    <dgm:pt modelId="{A5CF15A7-5BFB-4D2F-A252-B865E2800515}" type="parTrans" cxnId="{792BDACC-53DA-4CBB-90D7-9F1F69517CAD}">
      <dgm:prSet/>
      <dgm:spPr/>
      <dgm:t>
        <a:bodyPr/>
        <a:lstStyle/>
        <a:p>
          <a:endParaRPr lang="ru-RU" sz="1800">
            <a:solidFill>
              <a:schemeClr val="tx1"/>
            </a:solidFill>
          </a:endParaRPr>
        </a:p>
      </dgm:t>
    </dgm:pt>
    <dgm:pt modelId="{38E34113-C2AB-4A76-A86A-2CD9FB914E18}" type="sibTrans" cxnId="{792BDACC-53DA-4CBB-90D7-9F1F69517CAD}">
      <dgm:prSet/>
      <dgm:spPr/>
      <dgm:t>
        <a:bodyPr/>
        <a:lstStyle/>
        <a:p>
          <a:endParaRPr lang="ru-RU" sz="1800">
            <a:solidFill>
              <a:schemeClr val="tx1"/>
            </a:solidFill>
          </a:endParaRPr>
        </a:p>
      </dgm:t>
    </dgm:pt>
    <dgm:pt modelId="{D5795CB8-98D1-4144-9911-13DCDD67C996}">
      <dgm:prSet custT="1"/>
      <dgm:spPr/>
      <dgm:t>
        <a:bodyPr/>
        <a:lstStyle/>
        <a:p>
          <a:endParaRPr lang="ru-RU" sz="180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endParaRPr lang="ru-RU" sz="180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18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Ролевые </a:t>
          </a:r>
          <a:r>
            <a:rPr lang="ru-RU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игры и ситуационные задачи на рабочих местах по поддержанию гигиены рук и </a:t>
          </a:r>
          <a:r>
            <a:rPr lang="de-DE" sz="18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борьб</a:t>
          </a:r>
          <a:r>
            <a:rPr lang="ru-RU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е</a:t>
          </a:r>
          <a:r>
            <a:rPr lang="de-DE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с </a:t>
          </a:r>
          <a:r>
            <a:rPr lang="de-DE" sz="18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распространением</a:t>
          </a:r>
          <a:r>
            <a:rPr lang="de-DE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de-DE" sz="18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устойчивости</a:t>
          </a:r>
          <a:r>
            <a:rPr lang="de-DE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к </a:t>
          </a:r>
          <a:r>
            <a:rPr lang="de-DE" sz="18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противомикроб</a:t>
          </a:r>
          <a:r>
            <a:rPr lang="ru-RU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</a:t>
          </a:r>
          <a:r>
            <a:rPr lang="de-DE" sz="18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ным</a:t>
          </a:r>
          <a:r>
            <a:rPr lang="de-DE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de-DE" sz="18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препаратам</a:t>
          </a:r>
          <a:r>
            <a:rPr lang="de-DE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endParaRPr lang="ru-RU" sz="1800" dirty="0">
            <a:solidFill>
              <a:schemeClr val="tx1"/>
            </a:solidFill>
          </a:endParaRPr>
        </a:p>
      </dgm:t>
    </dgm:pt>
    <dgm:pt modelId="{6833195B-5C95-4B2B-9D1F-E33DC681437A}" type="sibTrans" cxnId="{9AB3FEFF-EC96-47D4-BD81-0807BBFDA4B3}">
      <dgm:prSet/>
      <dgm:spPr/>
      <dgm:t>
        <a:bodyPr/>
        <a:lstStyle/>
        <a:p>
          <a:endParaRPr lang="ru-RU" sz="1800">
            <a:solidFill>
              <a:schemeClr val="tx1"/>
            </a:solidFill>
          </a:endParaRPr>
        </a:p>
      </dgm:t>
    </dgm:pt>
    <dgm:pt modelId="{AE09E89D-21E6-496E-B85A-9F779B39B0EF}" type="parTrans" cxnId="{9AB3FEFF-EC96-47D4-BD81-0807BBFDA4B3}">
      <dgm:prSet/>
      <dgm:spPr/>
      <dgm:t>
        <a:bodyPr/>
        <a:lstStyle/>
        <a:p>
          <a:endParaRPr lang="ru-RU" sz="1800">
            <a:solidFill>
              <a:schemeClr val="tx1"/>
            </a:solidFill>
          </a:endParaRPr>
        </a:p>
      </dgm:t>
    </dgm:pt>
    <dgm:pt modelId="{0D4C02B3-FAE7-491F-9A6D-F48B16415856}" type="pres">
      <dgm:prSet presAssocID="{2459D05D-6E26-4F65-A44E-B9C4FCFB430B}" presName="Name0" presStyleCnt="0">
        <dgm:presLayoutVars>
          <dgm:dir/>
          <dgm:resizeHandles val="exact"/>
        </dgm:presLayoutVars>
      </dgm:prSet>
      <dgm:spPr/>
    </dgm:pt>
    <dgm:pt modelId="{4DB45503-9EC7-48CB-BFD9-E3BB54219422}" type="pres">
      <dgm:prSet presAssocID="{2459D05D-6E26-4F65-A44E-B9C4FCFB430B}" presName="fgShape" presStyleLbl="fgShp" presStyleIdx="0" presStyleCnt="1" custScaleX="101626" custScaleY="49549" custLinFactNeighborX="0" custLinFactNeighborY="40597"/>
      <dgm:spPr/>
    </dgm:pt>
    <dgm:pt modelId="{253D9850-AF70-44E0-8BD9-8B51FDE1B519}" type="pres">
      <dgm:prSet presAssocID="{2459D05D-6E26-4F65-A44E-B9C4FCFB430B}" presName="linComp" presStyleCnt="0"/>
      <dgm:spPr/>
    </dgm:pt>
    <dgm:pt modelId="{599F5536-ACA7-4E91-A421-87A1229E4877}" type="pres">
      <dgm:prSet presAssocID="{566B87AE-724D-488D-9D28-46B43CB0C218}" presName="compNode" presStyleCnt="0"/>
      <dgm:spPr/>
    </dgm:pt>
    <dgm:pt modelId="{F36609FF-6B04-4108-AEB0-9CDD1D44FF65}" type="pres">
      <dgm:prSet presAssocID="{566B87AE-724D-488D-9D28-46B43CB0C218}" presName="bkgdShape" presStyleLbl="node1" presStyleIdx="0" presStyleCnt="4"/>
      <dgm:spPr/>
      <dgm:t>
        <a:bodyPr/>
        <a:lstStyle/>
        <a:p>
          <a:endParaRPr lang="ru-RU"/>
        </a:p>
      </dgm:t>
    </dgm:pt>
    <dgm:pt modelId="{25C6CF58-0A10-4AD8-883C-027E1D14E51B}" type="pres">
      <dgm:prSet presAssocID="{566B87AE-724D-488D-9D28-46B43CB0C218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B1DEE6-5873-42FD-B525-9E8E4541B2BB}" type="pres">
      <dgm:prSet presAssocID="{566B87AE-724D-488D-9D28-46B43CB0C218}" presName="invisiNode" presStyleLbl="node1" presStyleIdx="0" presStyleCnt="4"/>
      <dgm:spPr/>
    </dgm:pt>
    <dgm:pt modelId="{992FA0F4-3785-4A46-8999-F8A77562DB9E}" type="pres">
      <dgm:prSet presAssocID="{566B87AE-724D-488D-9D28-46B43CB0C218}" presName="imagNode" presStyleLbl="fgImgPlac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8DB40ABA-BC10-4EA5-843F-74BB1E50087D}" type="pres">
      <dgm:prSet presAssocID="{B5F77362-55EE-45DB-8548-9B8C9B7C8957}" presName="sibTrans" presStyleLbl="sibTrans2D1" presStyleIdx="0" presStyleCnt="0"/>
      <dgm:spPr/>
      <dgm:t>
        <a:bodyPr/>
        <a:lstStyle/>
        <a:p>
          <a:endParaRPr lang="ru-RU"/>
        </a:p>
      </dgm:t>
    </dgm:pt>
    <dgm:pt modelId="{26C5C0F2-E3D9-4828-8D70-BC5FB0185D88}" type="pres">
      <dgm:prSet presAssocID="{FF30548D-B523-4A92-8F5E-67DB71B385BC}" presName="compNode" presStyleCnt="0"/>
      <dgm:spPr/>
    </dgm:pt>
    <dgm:pt modelId="{B124460F-63CE-4506-AE83-B4ED4AA33FB7}" type="pres">
      <dgm:prSet presAssocID="{FF30548D-B523-4A92-8F5E-67DB71B385BC}" presName="bkgdShape" presStyleLbl="node1" presStyleIdx="1" presStyleCnt="4"/>
      <dgm:spPr/>
      <dgm:t>
        <a:bodyPr/>
        <a:lstStyle/>
        <a:p>
          <a:endParaRPr lang="ru-RU"/>
        </a:p>
      </dgm:t>
    </dgm:pt>
    <dgm:pt modelId="{2AA4DEDE-39FB-4590-B039-3044543B00B5}" type="pres">
      <dgm:prSet presAssocID="{FF30548D-B523-4A92-8F5E-67DB71B385BC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04641D-583B-40E5-8D86-13DDA2C36D61}" type="pres">
      <dgm:prSet presAssocID="{FF30548D-B523-4A92-8F5E-67DB71B385BC}" presName="invisiNode" presStyleLbl="node1" presStyleIdx="1" presStyleCnt="4"/>
      <dgm:spPr/>
    </dgm:pt>
    <dgm:pt modelId="{146FEE18-6959-46D2-906C-D28D690CFA09}" type="pres">
      <dgm:prSet presAssocID="{FF30548D-B523-4A92-8F5E-67DB71B385BC}" presName="imagNode" presStyleLbl="fgImgPlac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8E0D9A37-08FA-4440-9DC1-308D574CC1D1}" type="pres">
      <dgm:prSet presAssocID="{71E53218-69E5-4B78-9D18-9DB275A2D73F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2733F8A-40A6-4190-A88E-159749C32470}" type="pres">
      <dgm:prSet presAssocID="{3937A664-69A6-4540-A507-FAE550A4EAC8}" presName="compNode" presStyleCnt="0"/>
      <dgm:spPr/>
    </dgm:pt>
    <dgm:pt modelId="{64B6AC4B-E877-4900-9F29-6C7A82F80328}" type="pres">
      <dgm:prSet presAssocID="{3937A664-69A6-4540-A507-FAE550A4EAC8}" presName="bkgdShape" presStyleLbl="node1" presStyleIdx="2" presStyleCnt="4" custLinFactNeighborX="-314" custLinFactNeighborY="-912"/>
      <dgm:spPr/>
      <dgm:t>
        <a:bodyPr/>
        <a:lstStyle/>
        <a:p>
          <a:endParaRPr lang="ru-RU"/>
        </a:p>
      </dgm:t>
    </dgm:pt>
    <dgm:pt modelId="{46A4B6AA-756C-475B-9639-4802E2B8F299}" type="pres">
      <dgm:prSet presAssocID="{3937A664-69A6-4540-A507-FAE550A4EAC8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677379-0ADB-4F57-A948-DA19C87CC447}" type="pres">
      <dgm:prSet presAssocID="{3937A664-69A6-4540-A507-FAE550A4EAC8}" presName="invisiNode" presStyleLbl="node1" presStyleIdx="2" presStyleCnt="4"/>
      <dgm:spPr/>
    </dgm:pt>
    <dgm:pt modelId="{C949F43C-00AF-4C61-B624-4556157956AA}" type="pres">
      <dgm:prSet presAssocID="{3937A664-69A6-4540-A507-FAE550A4EAC8}" presName="imagNode" presStyleLbl="fgImgPlac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</dgm:pt>
    <dgm:pt modelId="{1826A258-2547-4F1A-9FFD-905C6F77F995}" type="pres">
      <dgm:prSet presAssocID="{38E34113-C2AB-4A76-A86A-2CD9FB914E1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0311791-64F3-44B9-A9B6-1229BB06BEF3}" type="pres">
      <dgm:prSet presAssocID="{D5795CB8-98D1-4144-9911-13DCDD67C996}" presName="compNode" presStyleCnt="0"/>
      <dgm:spPr/>
    </dgm:pt>
    <dgm:pt modelId="{09E586D5-1A39-4782-A53E-AECC870B4FD9}" type="pres">
      <dgm:prSet presAssocID="{D5795CB8-98D1-4144-9911-13DCDD67C996}" presName="bkgdShape" presStyleLbl="node1" presStyleIdx="3" presStyleCnt="4"/>
      <dgm:spPr/>
      <dgm:t>
        <a:bodyPr/>
        <a:lstStyle/>
        <a:p>
          <a:endParaRPr lang="ru-RU"/>
        </a:p>
      </dgm:t>
    </dgm:pt>
    <dgm:pt modelId="{E62EC6BE-D14D-40EA-8751-D62BDC426871}" type="pres">
      <dgm:prSet presAssocID="{D5795CB8-98D1-4144-9911-13DCDD67C996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6B237F-002A-4BF5-A766-D5844B747148}" type="pres">
      <dgm:prSet presAssocID="{D5795CB8-98D1-4144-9911-13DCDD67C996}" presName="invisiNode" presStyleLbl="node1" presStyleIdx="3" presStyleCnt="4"/>
      <dgm:spPr/>
    </dgm:pt>
    <dgm:pt modelId="{784B0A6B-1536-4B58-84F5-C2D4E3B5DCE6}" type="pres">
      <dgm:prSet presAssocID="{D5795CB8-98D1-4144-9911-13DCDD67C996}" presName="imagNode" presStyleLbl="fgImgPlac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</dgm:pt>
  </dgm:ptLst>
  <dgm:cxnLst>
    <dgm:cxn modelId="{783B328A-B161-463D-BF9B-C88572E3E7C9}" type="presOf" srcId="{D5795CB8-98D1-4144-9911-13DCDD67C996}" destId="{E62EC6BE-D14D-40EA-8751-D62BDC426871}" srcOrd="1" destOrd="0" presId="urn:microsoft.com/office/officeart/2005/8/layout/hList7#1"/>
    <dgm:cxn modelId="{D854118B-4C79-40EC-B809-DA1CD10E7B72}" type="presOf" srcId="{2459D05D-6E26-4F65-A44E-B9C4FCFB430B}" destId="{0D4C02B3-FAE7-491F-9A6D-F48B16415856}" srcOrd="0" destOrd="0" presId="urn:microsoft.com/office/officeart/2005/8/layout/hList7#1"/>
    <dgm:cxn modelId="{792BDACC-53DA-4CBB-90D7-9F1F69517CAD}" srcId="{2459D05D-6E26-4F65-A44E-B9C4FCFB430B}" destId="{3937A664-69A6-4540-A507-FAE550A4EAC8}" srcOrd="2" destOrd="0" parTransId="{A5CF15A7-5BFB-4D2F-A252-B865E2800515}" sibTransId="{38E34113-C2AB-4A76-A86A-2CD9FB914E18}"/>
    <dgm:cxn modelId="{9AB3FEFF-EC96-47D4-BD81-0807BBFDA4B3}" srcId="{2459D05D-6E26-4F65-A44E-B9C4FCFB430B}" destId="{D5795CB8-98D1-4144-9911-13DCDD67C996}" srcOrd="3" destOrd="0" parTransId="{AE09E89D-21E6-496E-B85A-9F779B39B0EF}" sibTransId="{6833195B-5C95-4B2B-9D1F-E33DC681437A}"/>
    <dgm:cxn modelId="{7D7CA81E-3044-4731-8849-374D78A66076}" type="presOf" srcId="{566B87AE-724D-488D-9D28-46B43CB0C218}" destId="{F36609FF-6B04-4108-AEB0-9CDD1D44FF65}" srcOrd="0" destOrd="0" presId="urn:microsoft.com/office/officeart/2005/8/layout/hList7#1"/>
    <dgm:cxn modelId="{D15E9E75-BC2D-4F10-87F3-7761B9B51419}" type="presOf" srcId="{71E53218-69E5-4B78-9D18-9DB275A2D73F}" destId="{8E0D9A37-08FA-4440-9DC1-308D574CC1D1}" srcOrd="0" destOrd="0" presId="urn:microsoft.com/office/officeart/2005/8/layout/hList7#1"/>
    <dgm:cxn modelId="{0DCBFA6E-0E30-41ED-9F87-3988010EBFE9}" srcId="{2459D05D-6E26-4F65-A44E-B9C4FCFB430B}" destId="{566B87AE-724D-488D-9D28-46B43CB0C218}" srcOrd="0" destOrd="0" parTransId="{2E93039D-9F14-4833-953D-6D973FB5C272}" sibTransId="{B5F77362-55EE-45DB-8548-9B8C9B7C8957}"/>
    <dgm:cxn modelId="{5EED9145-8405-4EDB-9D82-92117B0369D8}" srcId="{2459D05D-6E26-4F65-A44E-B9C4FCFB430B}" destId="{FF30548D-B523-4A92-8F5E-67DB71B385BC}" srcOrd="1" destOrd="0" parTransId="{5178C453-E716-454D-86A5-70B02298E625}" sibTransId="{71E53218-69E5-4B78-9D18-9DB275A2D73F}"/>
    <dgm:cxn modelId="{46FD4668-6D52-45B4-8C84-D406C3E3EF97}" type="presOf" srcId="{566B87AE-724D-488D-9D28-46B43CB0C218}" destId="{25C6CF58-0A10-4AD8-883C-027E1D14E51B}" srcOrd="1" destOrd="0" presId="urn:microsoft.com/office/officeart/2005/8/layout/hList7#1"/>
    <dgm:cxn modelId="{26DFF6EB-89EB-4B94-AECB-B914F953A21B}" type="presOf" srcId="{FF30548D-B523-4A92-8F5E-67DB71B385BC}" destId="{2AA4DEDE-39FB-4590-B039-3044543B00B5}" srcOrd="1" destOrd="0" presId="urn:microsoft.com/office/officeart/2005/8/layout/hList7#1"/>
    <dgm:cxn modelId="{272725B2-B97D-455B-8156-4765C149EF50}" type="presOf" srcId="{D5795CB8-98D1-4144-9911-13DCDD67C996}" destId="{09E586D5-1A39-4782-A53E-AECC870B4FD9}" srcOrd="0" destOrd="0" presId="urn:microsoft.com/office/officeart/2005/8/layout/hList7#1"/>
    <dgm:cxn modelId="{C003FDAD-D951-42D5-924D-00E5451F055A}" type="presOf" srcId="{3937A664-69A6-4540-A507-FAE550A4EAC8}" destId="{64B6AC4B-E877-4900-9F29-6C7A82F80328}" srcOrd="0" destOrd="0" presId="urn:microsoft.com/office/officeart/2005/8/layout/hList7#1"/>
    <dgm:cxn modelId="{F745E8B3-A4B5-4698-96D4-0A0291A96F94}" type="presOf" srcId="{38E34113-C2AB-4A76-A86A-2CD9FB914E18}" destId="{1826A258-2547-4F1A-9FFD-905C6F77F995}" srcOrd="0" destOrd="0" presId="urn:microsoft.com/office/officeart/2005/8/layout/hList7#1"/>
    <dgm:cxn modelId="{51714CFF-1675-4C94-BA86-B70CD3F7415F}" type="presOf" srcId="{FF30548D-B523-4A92-8F5E-67DB71B385BC}" destId="{B124460F-63CE-4506-AE83-B4ED4AA33FB7}" srcOrd="0" destOrd="0" presId="urn:microsoft.com/office/officeart/2005/8/layout/hList7#1"/>
    <dgm:cxn modelId="{72BBA814-DB2C-4543-83FB-488D5824E966}" type="presOf" srcId="{B5F77362-55EE-45DB-8548-9B8C9B7C8957}" destId="{8DB40ABA-BC10-4EA5-843F-74BB1E50087D}" srcOrd="0" destOrd="0" presId="urn:microsoft.com/office/officeart/2005/8/layout/hList7#1"/>
    <dgm:cxn modelId="{7219EED1-BC50-483F-902E-7C69C9E5C59D}" type="presOf" srcId="{3937A664-69A6-4540-A507-FAE550A4EAC8}" destId="{46A4B6AA-756C-475B-9639-4802E2B8F299}" srcOrd="1" destOrd="0" presId="urn:microsoft.com/office/officeart/2005/8/layout/hList7#1"/>
    <dgm:cxn modelId="{C9F294D8-9E43-4B6B-A641-1C7FA8857CA4}" type="presParOf" srcId="{0D4C02B3-FAE7-491F-9A6D-F48B16415856}" destId="{4DB45503-9EC7-48CB-BFD9-E3BB54219422}" srcOrd="0" destOrd="0" presId="urn:microsoft.com/office/officeart/2005/8/layout/hList7#1"/>
    <dgm:cxn modelId="{1CBB61E2-B4E5-4ABF-95BD-102D90B10314}" type="presParOf" srcId="{0D4C02B3-FAE7-491F-9A6D-F48B16415856}" destId="{253D9850-AF70-44E0-8BD9-8B51FDE1B519}" srcOrd="1" destOrd="0" presId="urn:microsoft.com/office/officeart/2005/8/layout/hList7#1"/>
    <dgm:cxn modelId="{32CA2547-C60F-40AF-828C-70E0DEB2893D}" type="presParOf" srcId="{253D9850-AF70-44E0-8BD9-8B51FDE1B519}" destId="{599F5536-ACA7-4E91-A421-87A1229E4877}" srcOrd="0" destOrd="0" presId="urn:microsoft.com/office/officeart/2005/8/layout/hList7#1"/>
    <dgm:cxn modelId="{07C23C9A-206C-4190-941E-54F6FAC27D61}" type="presParOf" srcId="{599F5536-ACA7-4E91-A421-87A1229E4877}" destId="{F36609FF-6B04-4108-AEB0-9CDD1D44FF65}" srcOrd="0" destOrd="0" presId="urn:microsoft.com/office/officeart/2005/8/layout/hList7#1"/>
    <dgm:cxn modelId="{8EACDEED-E552-442E-B1A1-1E91276FDC38}" type="presParOf" srcId="{599F5536-ACA7-4E91-A421-87A1229E4877}" destId="{25C6CF58-0A10-4AD8-883C-027E1D14E51B}" srcOrd="1" destOrd="0" presId="urn:microsoft.com/office/officeart/2005/8/layout/hList7#1"/>
    <dgm:cxn modelId="{3C2A8735-77CA-415C-8D4B-D76ED210BB0D}" type="presParOf" srcId="{599F5536-ACA7-4E91-A421-87A1229E4877}" destId="{B5B1DEE6-5873-42FD-B525-9E8E4541B2BB}" srcOrd="2" destOrd="0" presId="urn:microsoft.com/office/officeart/2005/8/layout/hList7#1"/>
    <dgm:cxn modelId="{E743232C-4A82-4B7C-965E-F35054092271}" type="presParOf" srcId="{599F5536-ACA7-4E91-A421-87A1229E4877}" destId="{992FA0F4-3785-4A46-8999-F8A77562DB9E}" srcOrd="3" destOrd="0" presId="urn:microsoft.com/office/officeart/2005/8/layout/hList7#1"/>
    <dgm:cxn modelId="{79D3A470-6297-4BC2-9794-960F98E63A69}" type="presParOf" srcId="{253D9850-AF70-44E0-8BD9-8B51FDE1B519}" destId="{8DB40ABA-BC10-4EA5-843F-74BB1E50087D}" srcOrd="1" destOrd="0" presId="urn:microsoft.com/office/officeart/2005/8/layout/hList7#1"/>
    <dgm:cxn modelId="{DAC08918-F0F2-4714-9503-FF8BD1BC7AD5}" type="presParOf" srcId="{253D9850-AF70-44E0-8BD9-8B51FDE1B519}" destId="{26C5C0F2-E3D9-4828-8D70-BC5FB0185D88}" srcOrd="2" destOrd="0" presId="urn:microsoft.com/office/officeart/2005/8/layout/hList7#1"/>
    <dgm:cxn modelId="{811EAC86-991B-46B9-BA84-2ED1CA557725}" type="presParOf" srcId="{26C5C0F2-E3D9-4828-8D70-BC5FB0185D88}" destId="{B124460F-63CE-4506-AE83-B4ED4AA33FB7}" srcOrd="0" destOrd="0" presId="urn:microsoft.com/office/officeart/2005/8/layout/hList7#1"/>
    <dgm:cxn modelId="{371A9E24-9B55-46F7-A303-0967D21B2397}" type="presParOf" srcId="{26C5C0F2-E3D9-4828-8D70-BC5FB0185D88}" destId="{2AA4DEDE-39FB-4590-B039-3044543B00B5}" srcOrd="1" destOrd="0" presId="urn:microsoft.com/office/officeart/2005/8/layout/hList7#1"/>
    <dgm:cxn modelId="{4D54F160-3E3C-49ED-A19C-00D5E48506BF}" type="presParOf" srcId="{26C5C0F2-E3D9-4828-8D70-BC5FB0185D88}" destId="{ED04641D-583B-40E5-8D86-13DDA2C36D61}" srcOrd="2" destOrd="0" presId="urn:microsoft.com/office/officeart/2005/8/layout/hList7#1"/>
    <dgm:cxn modelId="{80F66294-F90D-43D2-B005-2ACD7D164F7E}" type="presParOf" srcId="{26C5C0F2-E3D9-4828-8D70-BC5FB0185D88}" destId="{146FEE18-6959-46D2-906C-D28D690CFA09}" srcOrd="3" destOrd="0" presId="urn:microsoft.com/office/officeart/2005/8/layout/hList7#1"/>
    <dgm:cxn modelId="{7D341F3C-4581-4EA1-9A08-6256A1EC6848}" type="presParOf" srcId="{253D9850-AF70-44E0-8BD9-8B51FDE1B519}" destId="{8E0D9A37-08FA-4440-9DC1-308D574CC1D1}" srcOrd="3" destOrd="0" presId="urn:microsoft.com/office/officeart/2005/8/layout/hList7#1"/>
    <dgm:cxn modelId="{4EFF7BFE-7CDE-465C-9B01-1A5798A6A95B}" type="presParOf" srcId="{253D9850-AF70-44E0-8BD9-8B51FDE1B519}" destId="{C2733F8A-40A6-4190-A88E-159749C32470}" srcOrd="4" destOrd="0" presId="urn:microsoft.com/office/officeart/2005/8/layout/hList7#1"/>
    <dgm:cxn modelId="{AF79A168-A3E4-44CD-AB91-B6ADD74DD194}" type="presParOf" srcId="{C2733F8A-40A6-4190-A88E-159749C32470}" destId="{64B6AC4B-E877-4900-9F29-6C7A82F80328}" srcOrd="0" destOrd="0" presId="urn:microsoft.com/office/officeart/2005/8/layout/hList7#1"/>
    <dgm:cxn modelId="{CEFBD95D-3420-4002-9B81-BA48DE699E8B}" type="presParOf" srcId="{C2733F8A-40A6-4190-A88E-159749C32470}" destId="{46A4B6AA-756C-475B-9639-4802E2B8F299}" srcOrd="1" destOrd="0" presId="urn:microsoft.com/office/officeart/2005/8/layout/hList7#1"/>
    <dgm:cxn modelId="{AF085ABF-C6DA-4351-AC97-151832ED55C2}" type="presParOf" srcId="{C2733F8A-40A6-4190-A88E-159749C32470}" destId="{02677379-0ADB-4F57-A948-DA19C87CC447}" srcOrd="2" destOrd="0" presId="urn:microsoft.com/office/officeart/2005/8/layout/hList7#1"/>
    <dgm:cxn modelId="{DEE68FBA-FA43-4CD6-A2B9-5C5FBE534B5C}" type="presParOf" srcId="{C2733F8A-40A6-4190-A88E-159749C32470}" destId="{C949F43C-00AF-4C61-B624-4556157956AA}" srcOrd="3" destOrd="0" presId="urn:microsoft.com/office/officeart/2005/8/layout/hList7#1"/>
    <dgm:cxn modelId="{A28E3E47-67ED-41E7-886A-3BD08F43FF43}" type="presParOf" srcId="{253D9850-AF70-44E0-8BD9-8B51FDE1B519}" destId="{1826A258-2547-4F1A-9FFD-905C6F77F995}" srcOrd="5" destOrd="0" presId="urn:microsoft.com/office/officeart/2005/8/layout/hList7#1"/>
    <dgm:cxn modelId="{19506E82-AA7A-423F-9F0E-2190C417682F}" type="presParOf" srcId="{253D9850-AF70-44E0-8BD9-8B51FDE1B519}" destId="{A0311791-64F3-44B9-A9B6-1229BB06BEF3}" srcOrd="6" destOrd="0" presId="urn:microsoft.com/office/officeart/2005/8/layout/hList7#1"/>
    <dgm:cxn modelId="{89539A5C-045F-486E-8F3D-68C8E02ACFE2}" type="presParOf" srcId="{A0311791-64F3-44B9-A9B6-1229BB06BEF3}" destId="{09E586D5-1A39-4782-A53E-AECC870B4FD9}" srcOrd="0" destOrd="0" presId="urn:microsoft.com/office/officeart/2005/8/layout/hList7#1"/>
    <dgm:cxn modelId="{59B214AA-1408-4657-A300-DDD9A9B1D7B2}" type="presParOf" srcId="{A0311791-64F3-44B9-A9B6-1229BB06BEF3}" destId="{E62EC6BE-D14D-40EA-8751-D62BDC426871}" srcOrd="1" destOrd="0" presId="urn:microsoft.com/office/officeart/2005/8/layout/hList7#1"/>
    <dgm:cxn modelId="{2A87C726-B9B5-458C-BC62-CF7D3AE2F684}" type="presParOf" srcId="{A0311791-64F3-44B9-A9B6-1229BB06BEF3}" destId="{B06B237F-002A-4BF5-A766-D5844B747148}" srcOrd="2" destOrd="0" presId="urn:microsoft.com/office/officeart/2005/8/layout/hList7#1"/>
    <dgm:cxn modelId="{A377ABEF-F297-4E7A-8389-7239151916D6}" type="presParOf" srcId="{A0311791-64F3-44B9-A9B6-1229BB06BEF3}" destId="{784B0A6B-1536-4B58-84F5-C2D4E3B5DCE6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3AD691-7929-4EC3-870B-07B6CFCAF6DC}">
      <dsp:nvSpPr>
        <dsp:cNvPr id="0" name=""/>
        <dsp:cNvSpPr/>
      </dsp:nvSpPr>
      <dsp:spPr>
        <a:xfrm>
          <a:off x="-7084162" y="-1082927"/>
          <a:ext cx="8430550" cy="8430550"/>
        </a:xfrm>
        <a:prstGeom prst="blockArc">
          <a:avLst>
            <a:gd name="adj1" fmla="val 18900000"/>
            <a:gd name="adj2" fmla="val 2700000"/>
            <a:gd name="adj3" fmla="val 256"/>
          </a:avLst>
        </a:prstGeom>
        <a:noFill/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27B8B3-3AA6-474F-9937-DE1A53DFC9E2}">
      <dsp:nvSpPr>
        <dsp:cNvPr id="0" name=""/>
        <dsp:cNvSpPr/>
      </dsp:nvSpPr>
      <dsp:spPr>
        <a:xfrm>
          <a:off x="587895" y="360037"/>
          <a:ext cx="7819104" cy="846098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21774" tIns="45720" rIns="45720" bIns="45720" numCol="1" spcCol="1270" anchor="ctr" anchorCtr="0">
          <a:noAutofit/>
        </a:bodyPr>
        <a:lstStyle/>
        <a:p>
          <a:pPr lvl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Оснащена на 100 % медицинскими изделиями одноразового применения</a:t>
          </a:r>
          <a:endParaRPr lang="ru-RU" sz="1800" b="1" kern="1200" dirty="0">
            <a:solidFill>
              <a:schemeClr val="tx1"/>
            </a:solidFill>
          </a:endParaRPr>
        </a:p>
      </dsp:txBody>
      <dsp:txXfrm>
        <a:off x="587895" y="360037"/>
        <a:ext cx="7819104" cy="846098"/>
      </dsp:txXfrm>
    </dsp:sp>
    <dsp:sp modelId="{6BD782E9-262E-4DD9-84B4-C0BD30C1FE63}">
      <dsp:nvSpPr>
        <dsp:cNvPr id="0" name=""/>
        <dsp:cNvSpPr/>
      </dsp:nvSpPr>
      <dsp:spPr>
        <a:xfrm>
          <a:off x="98309" y="293500"/>
          <a:ext cx="979171" cy="97917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0596941-0738-46F6-9D12-A772B6366E79}">
      <dsp:nvSpPr>
        <dsp:cNvPr id="0" name=""/>
        <dsp:cNvSpPr/>
      </dsp:nvSpPr>
      <dsp:spPr>
        <a:xfrm>
          <a:off x="1149212" y="1534667"/>
          <a:ext cx="7257787" cy="846098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21774" tIns="45720" rIns="45720" bIns="45720" numCol="1" spcCol="1270" anchor="ctr" anchorCtr="0">
          <a:noAutofit/>
        </a:bodyPr>
        <a:lstStyle/>
        <a:p>
          <a:pPr lvl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При проведении операций используется изоляция операционного поля пленками «</a:t>
          </a:r>
          <a:r>
            <a:rPr lang="ru-RU" sz="1800" b="1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Опрафлекс</a:t>
          </a:r>
          <a:r>
            <a:rPr lang="ru-RU" sz="18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»</a:t>
          </a:r>
          <a:r>
            <a:rPr lang="en-US" sz="18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пр-ва «</a:t>
          </a:r>
          <a:r>
            <a:rPr lang="ru-RU" sz="1800" b="1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Lohmann-Rauscher</a:t>
          </a:r>
          <a:r>
            <a:rPr lang="ru-RU" sz="18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» (Германия), (Египет),</a:t>
          </a:r>
          <a:r>
            <a:rPr lang="en-US" sz="18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I</a:t>
          </a:r>
          <a:r>
            <a:rPr lang="ru-RU" sz="1800" b="1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oban</a:t>
          </a:r>
          <a:r>
            <a:rPr lang="ru-RU" sz="18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(США)</a:t>
          </a:r>
          <a:endParaRPr lang="ru-RU" sz="1800" b="1" kern="1200" dirty="0">
            <a:solidFill>
              <a:schemeClr val="tx1"/>
            </a:solidFill>
          </a:endParaRPr>
        </a:p>
      </dsp:txBody>
      <dsp:txXfrm>
        <a:off x="1149212" y="1534667"/>
        <a:ext cx="7257787" cy="846098"/>
      </dsp:txXfrm>
    </dsp:sp>
    <dsp:sp modelId="{61897AE8-D552-4408-BA2E-510840CA7EAB}">
      <dsp:nvSpPr>
        <dsp:cNvPr id="0" name=""/>
        <dsp:cNvSpPr/>
      </dsp:nvSpPr>
      <dsp:spPr>
        <a:xfrm>
          <a:off x="659626" y="1468131"/>
          <a:ext cx="979171" cy="97917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51A2F0D-128C-4F3A-8ACA-8BEBC2717C16}">
      <dsp:nvSpPr>
        <dsp:cNvPr id="0" name=""/>
        <dsp:cNvSpPr/>
      </dsp:nvSpPr>
      <dsp:spPr>
        <a:xfrm>
          <a:off x="1321491" y="2709298"/>
          <a:ext cx="7085508" cy="846098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21774" tIns="45720" rIns="45720" bIns="45720" numCol="1" spcCol="1270" anchor="ctr" anchorCtr="0">
          <a:noAutofit/>
        </a:bodyPr>
        <a:lstStyle/>
        <a:p>
          <a:pPr lvl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Для стерилизации и хранения хирургического</a:t>
          </a:r>
          <a:r>
            <a:rPr lang="en-US" sz="1800" b="1" kern="12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</a:p>
        <a:p>
          <a:pPr lvl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инструментария внедрена одноразовая стерилизационная</a:t>
          </a:r>
          <a:endParaRPr lang="en-US" sz="1800" b="1" kern="120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lvl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упаковка фирмы «SteriCLIN», производство Финляндия</a:t>
          </a:r>
          <a:endParaRPr lang="ru-RU" sz="1800" b="1" kern="1200" dirty="0">
            <a:solidFill>
              <a:schemeClr val="tx1"/>
            </a:solidFill>
          </a:endParaRPr>
        </a:p>
      </dsp:txBody>
      <dsp:txXfrm>
        <a:off x="1321491" y="2709298"/>
        <a:ext cx="7085508" cy="846098"/>
      </dsp:txXfrm>
    </dsp:sp>
    <dsp:sp modelId="{1ACBA427-F535-4BF2-B0B5-930486DFE154}">
      <dsp:nvSpPr>
        <dsp:cNvPr id="0" name=""/>
        <dsp:cNvSpPr/>
      </dsp:nvSpPr>
      <dsp:spPr>
        <a:xfrm>
          <a:off x="831905" y="2642761"/>
          <a:ext cx="979171" cy="97917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FB3029A-140A-4701-B495-1A13F92D54AE}">
      <dsp:nvSpPr>
        <dsp:cNvPr id="0" name=""/>
        <dsp:cNvSpPr/>
      </dsp:nvSpPr>
      <dsp:spPr>
        <a:xfrm>
          <a:off x="1149212" y="3883928"/>
          <a:ext cx="7257787" cy="846098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21774" tIns="45720" rIns="45720" bIns="45720" numCol="1" spcCol="1270" anchor="ctr" anchorCtr="0">
          <a:noAutofit/>
        </a:bodyPr>
        <a:lstStyle/>
        <a:p>
          <a:pPr lvl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Усовершенствован процесс</a:t>
          </a:r>
          <a:r>
            <a:rPr lang="en-US" sz="18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b="1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предстерилизационной</a:t>
          </a:r>
          <a:r>
            <a:rPr lang="ru-RU" sz="18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очистки медицинского инструментария путем обработки моющими и дезинфицирующими средствами в сочетании с ультразвуком</a:t>
          </a:r>
          <a:endParaRPr lang="ru-RU" sz="1800" b="1" kern="1200" dirty="0">
            <a:solidFill>
              <a:schemeClr val="tx1"/>
            </a:solidFill>
          </a:endParaRPr>
        </a:p>
      </dsp:txBody>
      <dsp:txXfrm>
        <a:off x="1149212" y="3883928"/>
        <a:ext cx="7257787" cy="846098"/>
      </dsp:txXfrm>
    </dsp:sp>
    <dsp:sp modelId="{A7754C07-B12F-42A9-8F2D-0E960DD17DA4}">
      <dsp:nvSpPr>
        <dsp:cNvPr id="0" name=""/>
        <dsp:cNvSpPr/>
      </dsp:nvSpPr>
      <dsp:spPr>
        <a:xfrm>
          <a:off x="659626" y="3817391"/>
          <a:ext cx="979171" cy="97917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91F1E1A-A76F-4255-B8FC-CBB1B49BC268}">
      <dsp:nvSpPr>
        <dsp:cNvPr id="0" name=""/>
        <dsp:cNvSpPr/>
      </dsp:nvSpPr>
      <dsp:spPr>
        <a:xfrm>
          <a:off x="587895" y="5058558"/>
          <a:ext cx="7819104" cy="846098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21774" tIns="45720" rIns="45720" bIns="45720" numCol="1" spcCol="1270" anchor="ctr" anchorCtr="0">
          <a:noAutofit/>
        </a:bodyPr>
        <a:lstStyle/>
        <a:p>
          <a:pPr lvl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Успешно работает программа ротации дезинфекционных средств, что способствует предотвраще­нию формирования</a:t>
          </a:r>
          <a:r>
            <a:rPr lang="en-US" sz="18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устойчивых больничных штаммов микроорганизмов</a:t>
          </a:r>
          <a:endParaRPr lang="ru-RU" sz="1800" b="1" kern="1200" dirty="0">
            <a:solidFill>
              <a:schemeClr val="tx1"/>
            </a:solidFill>
          </a:endParaRPr>
        </a:p>
      </dsp:txBody>
      <dsp:txXfrm>
        <a:off x="587895" y="5058558"/>
        <a:ext cx="7819104" cy="846098"/>
      </dsp:txXfrm>
    </dsp:sp>
    <dsp:sp modelId="{19BA356C-578C-4C28-8CB7-A9F2A7B249E2}">
      <dsp:nvSpPr>
        <dsp:cNvPr id="0" name=""/>
        <dsp:cNvSpPr/>
      </dsp:nvSpPr>
      <dsp:spPr>
        <a:xfrm>
          <a:off x="98309" y="4992022"/>
          <a:ext cx="979171" cy="97917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E8507D-A316-4365-AA86-B78648212827}">
      <dsp:nvSpPr>
        <dsp:cNvPr id="0" name=""/>
        <dsp:cNvSpPr/>
      </dsp:nvSpPr>
      <dsp:spPr>
        <a:xfrm>
          <a:off x="443214" y="2359"/>
          <a:ext cx="6193391" cy="563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b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smtClean="0"/>
            <a:t>   </a:t>
          </a:r>
          <a:endParaRPr lang="ru-RU" sz="2600" b="1" kern="1200" dirty="0"/>
        </a:p>
      </dsp:txBody>
      <dsp:txXfrm>
        <a:off x="443214" y="2359"/>
        <a:ext cx="6193391" cy="563035"/>
      </dsp:txXfrm>
    </dsp:sp>
    <dsp:sp modelId="{669CA295-34DC-4D6C-9362-EC8D8489FB94}">
      <dsp:nvSpPr>
        <dsp:cNvPr id="0" name=""/>
        <dsp:cNvSpPr/>
      </dsp:nvSpPr>
      <dsp:spPr>
        <a:xfrm>
          <a:off x="443214" y="565394"/>
          <a:ext cx="1449253" cy="1146924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D45EA2E-7773-4825-8367-5301CB8EF845}">
      <dsp:nvSpPr>
        <dsp:cNvPr id="0" name=""/>
        <dsp:cNvSpPr/>
      </dsp:nvSpPr>
      <dsp:spPr>
        <a:xfrm>
          <a:off x="1313729" y="565394"/>
          <a:ext cx="1449253" cy="1146924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3F15332-DF39-4B3C-A715-DDEC12E1C9B3}">
      <dsp:nvSpPr>
        <dsp:cNvPr id="0" name=""/>
        <dsp:cNvSpPr/>
      </dsp:nvSpPr>
      <dsp:spPr>
        <a:xfrm>
          <a:off x="2184933" y="565394"/>
          <a:ext cx="1449253" cy="1146924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52E75AC-758E-4989-B78F-839ABB1B51AA}">
      <dsp:nvSpPr>
        <dsp:cNvPr id="0" name=""/>
        <dsp:cNvSpPr/>
      </dsp:nvSpPr>
      <dsp:spPr>
        <a:xfrm>
          <a:off x="3055449" y="565394"/>
          <a:ext cx="1449253" cy="1146924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9D78E7E-4CF9-4596-96E7-742CD776BA83}">
      <dsp:nvSpPr>
        <dsp:cNvPr id="0" name=""/>
        <dsp:cNvSpPr/>
      </dsp:nvSpPr>
      <dsp:spPr>
        <a:xfrm>
          <a:off x="3926652" y="565394"/>
          <a:ext cx="1449253" cy="1146924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9938190-244B-4BD6-8B4C-7CA942BCBDEF}">
      <dsp:nvSpPr>
        <dsp:cNvPr id="0" name=""/>
        <dsp:cNvSpPr/>
      </dsp:nvSpPr>
      <dsp:spPr>
        <a:xfrm>
          <a:off x="4797168" y="565394"/>
          <a:ext cx="1449253" cy="1146924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87A6088-7205-4372-BDF1-A8F00614355E}">
      <dsp:nvSpPr>
        <dsp:cNvPr id="0" name=""/>
        <dsp:cNvSpPr/>
      </dsp:nvSpPr>
      <dsp:spPr>
        <a:xfrm>
          <a:off x="5668372" y="565394"/>
          <a:ext cx="1449253" cy="1146924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0897722-8EDF-42B7-B9F3-881CECEF6C76}">
      <dsp:nvSpPr>
        <dsp:cNvPr id="0" name=""/>
        <dsp:cNvSpPr/>
      </dsp:nvSpPr>
      <dsp:spPr>
        <a:xfrm>
          <a:off x="443214" y="680087"/>
          <a:ext cx="6273905" cy="91753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Данный факт позволил значительно сократить количество назначаемых препаратов</a:t>
          </a:r>
          <a:endParaRPr lang="ru-RU" sz="2200" b="1" kern="1200" dirty="0"/>
        </a:p>
      </dsp:txBody>
      <dsp:txXfrm>
        <a:off x="443214" y="680087"/>
        <a:ext cx="6273905" cy="917539"/>
      </dsp:txXfrm>
    </dsp:sp>
    <dsp:sp modelId="{319BDA30-A7B0-4AFB-A66D-55C6E122C732}">
      <dsp:nvSpPr>
        <dsp:cNvPr id="0" name=""/>
        <dsp:cNvSpPr/>
      </dsp:nvSpPr>
      <dsp:spPr>
        <a:xfrm>
          <a:off x="443214" y="1809316"/>
          <a:ext cx="6193391" cy="563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b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600" b="1" kern="1200" dirty="0">
            <a:solidFill>
              <a:schemeClr val="tx1"/>
            </a:solidFill>
          </a:endParaRPr>
        </a:p>
      </dsp:txBody>
      <dsp:txXfrm>
        <a:off x="443214" y="1809316"/>
        <a:ext cx="6193391" cy="563035"/>
      </dsp:txXfrm>
    </dsp:sp>
    <dsp:sp modelId="{22798F34-B1DC-408D-9A73-38C07C8EAFBA}">
      <dsp:nvSpPr>
        <dsp:cNvPr id="0" name=""/>
        <dsp:cNvSpPr/>
      </dsp:nvSpPr>
      <dsp:spPr>
        <a:xfrm>
          <a:off x="443214" y="2372351"/>
          <a:ext cx="1449253" cy="1146924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DF16633-CF8A-4D8D-8FB1-88E69CBD84E5}">
      <dsp:nvSpPr>
        <dsp:cNvPr id="0" name=""/>
        <dsp:cNvSpPr/>
      </dsp:nvSpPr>
      <dsp:spPr>
        <a:xfrm>
          <a:off x="1313729" y="2372351"/>
          <a:ext cx="1449253" cy="1146924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20241F3-34E3-4BAA-B53C-570961CC0E7B}">
      <dsp:nvSpPr>
        <dsp:cNvPr id="0" name=""/>
        <dsp:cNvSpPr/>
      </dsp:nvSpPr>
      <dsp:spPr>
        <a:xfrm>
          <a:off x="2184933" y="2372351"/>
          <a:ext cx="1449253" cy="1146924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8038084-E9B1-47AA-A803-6F843AD4F72E}">
      <dsp:nvSpPr>
        <dsp:cNvPr id="0" name=""/>
        <dsp:cNvSpPr/>
      </dsp:nvSpPr>
      <dsp:spPr>
        <a:xfrm>
          <a:off x="3055449" y="2372351"/>
          <a:ext cx="1449253" cy="1146924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906EBC1-32AC-4B84-819F-E3DC8ED9B3E6}">
      <dsp:nvSpPr>
        <dsp:cNvPr id="0" name=""/>
        <dsp:cNvSpPr/>
      </dsp:nvSpPr>
      <dsp:spPr>
        <a:xfrm>
          <a:off x="3926652" y="2372351"/>
          <a:ext cx="1449253" cy="1146924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BEB3637-6073-4620-BEDD-02C987F93F0F}">
      <dsp:nvSpPr>
        <dsp:cNvPr id="0" name=""/>
        <dsp:cNvSpPr/>
      </dsp:nvSpPr>
      <dsp:spPr>
        <a:xfrm>
          <a:off x="4797168" y="2372351"/>
          <a:ext cx="1449253" cy="1146924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94417F2-0E35-4F2B-A7D5-8E659C80DC18}">
      <dsp:nvSpPr>
        <dsp:cNvPr id="0" name=""/>
        <dsp:cNvSpPr/>
      </dsp:nvSpPr>
      <dsp:spPr>
        <a:xfrm>
          <a:off x="5668372" y="2372351"/>
          <a:ext cx="1449253" cy="1146924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6C9FFBC-647F-42C7-8A00-8A695494BF3E}">
      <dsp:nvSpPr>
        <dsp:cNvPr id="0" name=""/>
        <dsp:cNvSpPr/>
      </dsp:nvSpPr>
      <dsp:spPr>
        <a:xfrm>
          <a:off x="443214" y="2487044"/>
          <a:ext cx="6273905" cy="91753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Уменьшение </a:t>
          </a:r>
          <a:r>
            <a:rPr lang="ru-RU" sz="22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полипрагмазии</a:t>
          </a:r>
          <a:r>
            <a:rPr lang="ru-RU" sz="2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на 13,3 % </a:t>
          </a:r>
          <a:endParaRPr lang="ru-RU" sz="2200" b="1" kern="1200" dirty="0"/>
        </a:p>
      </dsp:txBody>
      <dsp:txXfrm>
        <a:off x="443214" y="2487044"/>
        <a:ext cx="6273905" cy="917539"/>
      </dsp:txXfrm>
    </dsp:sp>
    <dsp:sp modelId="{9C29293B-D912-403B-A922-FCD81EA96738}">
      <dsp:nvSpPr>
        <dsp:cNvPr id="0" name=""/>
        <dsp:cNvSpPr/>
      </dsp:nvSpPr>
      <dsp:spPr>
        <a:xfrm>
          <a:off x="443214" y="3616272"/>
          <a:ext cx="6193391" cy="563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b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600" b="1" kern="1200" dirty="0">
            <a:solidFill>
              <a:schemeClr val="tx1"/>
            </a:solidFill>
          </a:endParaRPr>
        </a:p>
      </dsp:txBody>
      <dsp:txXfrm>
        <a:off x="443214" y="3616272"/>
        <a:ext cx="6193391" cy="563035"/>
      </dsp:txXfrm>
    </dsp:sp>
    <dsp:sp modelId="{A155FC3F-A86B-4F42-9705-70579A3073C2}">
      <dsp:nvSpPr>
        <dsp:cNvPr id="0" name=""/>
        <dsp:cNvSpPr/>
      </dsp:nvSpPr>
      <dsp:spPr>
        <a:xfrm>
          <a:off x="443214" y="4179308"/>
          <a:ext cx="1449253" cy="1146924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0FF8268-1B1A-41A2-9665-983DD945C8A9}">
      <dsp:nvSpPr>
        <dsp:cNvPr id="0" name=""/>
        <dsp:cNvSpPr/>
      </dsp:nvSpPr>
      <dsp:spPr>
        <a:xfrm>
          <a:off x="1313729" y="4179308"/>
          <a:ext cx="1449253" cy="1146924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4A6AC6-1E3C-4350-989D-2740086BA153}">
      <dsp:nvSpPr>
        <dsp:cNvPr id="0" name=""/>
        <dsp:cNvSpPr/>
      </dsp:nvSpPr>
      <dsp:spPr>
        <a:xfrm>
          <a:off x="2184933" y="4179308"/>
          <a:ext cx="1449253" cy="1146924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5774D48-3ED1-49D8-9169-AA223B0868A0}">
      <dsp:nvSpPr>
        <dsp:cNvPr id="0" name=""/>
        <dsp:cNvSpPr/>
      </dsp:nvSpPr>
      <dsp:spPr>
        <a:xfrm>
          <a:off x="3055449" y="4179308"/>
          <a:ext cx="1449253" cy="1146924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3E53C57-9EF9-4EBB-8D3D-C49B57057C0C}">
      <dsp:nvSpPr>
        <dsp:cNvPr id="0" name=""/>
        <dsp:cNvSpPr/>
      </dsp:nvSpPr>
      <dsp:spPr>
        <a:xfrm>
          <a:off x="3926652" y="4179308"/>
          <a:ext cx="1449253" cy="1146924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73EFA9B-DC07-40EF-B83C-46D77AF97137}">
      <dsp:nvSpPr>
        <dsp:cNvPr id="0" name=""/>
        <dsp:cNvSpPr/>
      </dsp:nvSpPr>
      <dsp:spPr>
        <a:xfrm>
          <a:off x="4797168" y="4179308"/>
          <a:ext cx="1449253" cy="1146924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62C0C73-B0D0-463F-AF9B-C012063D75ED}">
      <dsp:nvSpPr>
        <dsp:cNvPr id="0" name=""/>
        <dsp:cNvSpPr/>
      </dsp:nvSpPr>
      <dsp:spPr>
        <a:xfrm>
          <a:off x="5668372" y="4179308"/>
          <a:ext cx="1449253" cy="1146924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81A4D7A-8029-4D28-A45A-9F1BC758C17D}">
      <dsp:nvSpPr>
        <dsp:cNvPr id="0" name=""/>
        <dsp:cNvSpPr/>
      </dsp:nvSpPr>
      <dsp:spPr>
        <a:xfrm>
          <a:off x="443214" y="4294000"/>
          <a:ext cx="6273905" cy="91753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Экономия затрат на приобретение лекарственных препаратов в 2,1 раза</a:t>
          </a:r>
          <a:endParaRPr lang="ru-RU" sz="2200" b="1" kern="1200" dirty="0"/>
        </a:p>
      </dsp:txBody>
      <dsp:txXfrm>
        <a:off x="443214" y="4294000"/>
        <a:ext cx="6273905" cy="91753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655A67-E785-47CD-8351-AACF8DC2BB3E}">
      <dsp:nvSpPr>
        <dsp:cNvPr id="0" name=""/>
        <dsp:cNvSpPr/>
      </dsp:nvSpPr>
      <dsp:spPr>
        <a:xfrm>
          <a:off x="2539726" y="0"/>
          <a:ext cx="3456113" cy="296326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Выводы после использования </a:t>
          </a:r>
          <a:r>
            <a:rPr lang="ru-RU" altLang="ru-RU" sz="2000" b="1" kern="1200" dirty="0" smtClean="0">
              <a:solidFill>
                <a:schemeClr val="tx1"/>
              </a:solidFill>
            </a:rPr>
            <a:t>флуоресцентного маркирующего геля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3045862" y="433960"/>
        <a:ext cx="2443841" cy="2095342"/>
      </dsp:txXfrm>
    </dsp:sp>
    <dsp:sp modelId="{4D8595AB-403C-446A-AD34-5AC99158DF74}">
      <dsp:nvSpPr>
        <dsp:cNvPr id="0" name=""/>
        <dsp:cNvSpPr/>
      </dsp:nvSpPr>
      <dsp:spPr>
        <a:xfrm rot="11017721">
          <a:off x="1058453" y="992815"/>
          <a:ext cx="1405737" cy="65972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B824E24-7257-4096-9E3E-EE41DD4D3E72}">
      <dsp:nvSpPr>
        <dsp:cNvPr id="0" name=""/>
        <dsp:cNvSpPr/>
      </dsp:nvSpPr>
      <dsp:spPr>
        <a:xfrm>
          <a:off x="144014" y="432049"/>
          <a:ext cx="1831696" cy="169228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Arial" panose="020B0604020202020204" pitchFamily="34" charset="0"/>
            </a:rPr>
            <a:t>Объективно оценивает эффективность генеральной уборки</a:t>
          </a:r>
          <a:endParaRPr lang="ru-RU" sz="1600" b="1" kern="1200" dirty="0">
            <a:solidFill>
              <a:schemeClr val="tx1"/>
            </a:solidFill>
          </a:endParaRPr>
        </a:p>
      </dsp:txBody>
      <dsp:txXfrm>
        <a:off x="193579" y="481614"/>
        <a:ext cx="1732566" cy="1593158"/>
      </dsp:txXfrm>
    </dsp:sp>
    <dsp:sp modelId="{A340483D-353F-480F-880E-DDDB3E66F5F8}">
      <dsp:nvSpPr>
        <dsp:cNvPr id="0" name=""/>
        <dsp:cNvSpPr/>
      </dsp:nvSpPr>
      <dsp:spPr>
        <a:xfrm rot="8908467">
          <a:off x="916088" y="2596011"/>
          <a:ext cx="1994521" cy="65972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11BE3F7-43FB-4F99-BB70-E2A43256F8DC}">
      <dsp:nvSpPr>
        <dsp:cNvPr id="0" name=""/>
        <dsp:cNvSpPr/>
      </dsp:nvSpPr>
      <dsp:spPr>
        <a:xfrm>
          <a:off x="145266" y="2799168"/>
          <a:ext cx="1836023" cy="12963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Arial" panose="020B0604020202020204" pitchFamily="34" charset="0"/>
            </a:rPr>
            <a:t>Простота в использовании</a:t>
          </a:r>
          <a:endParaRPr lang="ru-RU" sz="1600" b="1" kern="1200" dirty="0">
            <a:solidFill>
              <a:schemeClr val="tx1"/>
            </a:solidFill>
          </a:endParaRPr>
        </a:p>
      </dsp:txBody>
      <dsp:txXfrm>
        <a:off x="183234" y="2837136"/>
        <a:ext cx="1760087" cy="1220370"/>
      </dsp:txXfrm>
    </dsp:sp>
    <dsp:sp modelId="{ACBFBC3C-3E72-41A6-B9D3-30A682EC1FDB}">
      <dsp:nvSpPr>
        <dsp:cNvPr id="0" name=""/>
        <dsp:cNvSpPr/>
      </dsp:nvSpPr>
      <dsp:spPr>
        <a:xfrm rot="6510731">
          <a:off x="2502056" y="3583259"/>
          <a:ext cx="1903173" cy="65972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35025CA-6FF6-42B0-9193-8C0D14DD57B3}">
      <dsp:nvSpPr>
        <dsp:cNvPr id="0" name=""/>
        <dsp:cNvSpPr/>
      </dsp:nvSpPr>
      <dsp:spPr>
        <a:xfrm>
          <a:off x="2197313" y="4059387"/>
          <a:ext cx="1908389" cy="15121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smtClean="0">
              <a:solidFill>
                <a:schemeClr val="tx1"/>
              </a:solidFill>
              <a:latin typeface="Arial" panose="020B0604020202020204" pitchFamily="34" charset="0"/>
            </a:rPr>
            <a:t>Эффективный сбор данных с последующим получением надежных результатов</a:t>
          </a:r>
          <a:endParaRPr lang="ru-RU" sz="1600" b="1" kern="1200" dirty="0">
            <a:solidFill>
              <a:schemeClr val="tx1"/>
            </a:solidFill>
          </a:endParaRPr>
        </a:p>
      </dsp:txBody>
      <dsp:txXfrm>
        <a:off x="2241603" y="4103677"/>
        <a:ext cx="1819809" cy="1423586"/>
      </dsp:txXfrm>
    </dsp:sp>
    <dsp:sp modelId="{2D326DC8-1950-4F6E-AFB4-FA8B80C6073B}">
      <dsp:nvSpPr>
        <dsp:cNvPr id="0" name=""/>
        <dsp:cNvSpPr/>
      </dsp:nvSpPr>
      <dsp:spPr>
        <a:xfrm rot="4157785">
          <a:off x="4212097" y="3576342"/>
          <a:ext cx="1944058" cy="65972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E5115F2-1CED-49A9-AB85-C88D7D83EC01}">
      <dsp:nvSpPr>
        <dsp:cNvPr id="0" name=""/>
        <dsp:cNvSpPr/>
      </dsp:nvSpPr>
      <dsp:spPr>
        <a:xfrm>
          <a:off x="4537750" y="4005408"/>
          <a:ext cx="1980042" cy="162011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smtClean="0">
              <a:solidFill>
                <a:schemeClr val="tx1"/>
              </a:solidFill>
              <a:latin typeface="Arial" panose="020B0604020202020204" pitchFamily="34" charset="0"/>
            </a:rPr>
            <a:t>Индивидуальное оснащение каждого отделения медицинской организации</a:t>
          </a:r>
          <a:endParaRPr lang="ru-RU" sz="1600" b="1" kern="1200" dirty="0">
            <a:solidFill>
              <a:schemeClr val="tx1"/>
            </a:solidFill>
          </a:endParaRPr>
        </a:p>
      </dsp:txBody>
      <dsp:txXfrm>
        <a:off x="4585201" y="4052859"/>
        <a:ext cx="1885140" cy="1525208"/>
      </dsp:txXfrm>
    </dsp:sp>
    <dsp:sp modelId="{1099D937-41AA-478B-90A5-F5D8C519778B}">
      <dsp:nvSpPr>
        <dsp:cNvPr id="0" name=""/>
        <dsp:cNvSpPr/>
      </dsp:nvSpPr>
      <dsp:spPr>
        <a:xfrm rot="1926672">
          <a:off x="5609494" y="2602152"/>
          <a:ext cx="1938793" cy="65972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F81C701-37F7-497F-9CEC-C62BAA55FDE1}">
      <dsp:nvSpPr>
        <dsp:cNvPr id="0" name=""/>
        <dsp:cNvSpPr/>
      </dsp:nvSpPr>
      <dsp:spPr>
        <a:xfrm>
          <a:off x="6589795" y="2799159"/>
          <a:ext cx="1620382" cy="12963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smtClean="0">
              <a:solidFill>
                <a:schemeClr val="tx1"/>
              </a:solidFill>
              <a:latin typeface="Arial" panose="020B0604020202020204" pitchFamily="34" charset="0"/>
            </a:rPr>
            <a:t>Улучшение результатов уборки</a:t>
          </a:r>
          <a:endParaRPr lang="ru-RU" sz="1600" b="1" kern="1200" dirty="0">
            <a:solidFill>
              <a:schemeClr val="tx1"/>
            </a:solidFill>
          </a:endParaRPr>
        </a:p>
      </dsp:txBody>
      <dsp:txXfrm>
        <a:off x="6627763" y="2837127"/>
        <a:ext cx="1544446" cy="1220370"/>
      </dsp:txXfrm>
    </dsp:sp>
    <dsp:sp modelId="{B00F6F6A-E63B-469D-B0D9-AB396488B0FE}">
      <dsp:nvSpPr>
        <dsp:cNvPr id="0" name=""/>
        <dsp:cNvSpPr/>
      </dsp:nvSpPr>
      <dsp:spPr>
        <a:xfrm rot="21471460">
          <a:off x="6078855" y="1056629"/>
          <a:ext cx="1464382" cy="65972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DD5CF83-1D0E-421F-8640-DAD4CCE568E6}">
      <dsp:nvSpPr>
        <dsp:cNvPr id="0" name=""/>
        <dsp:cNvSpPr/>
      </dsp:nvSpPr>
      <dsp:spPr>
        <a:xfrm>
          <a:off x="6552729" y="360026"/>
          <a:ext cx="1979994" cy="19981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Arial" panose="020B0604020202020204" pitchFamily="34" charset="0"/>
            </a:rPr>
            <a:t>Формируют четкие рекомендации о необходимости проведения дополнительного обучения и тренинга для персонала</a:t>
          </a:r>
          <a:endParaRPr lang="ru-RU" sz="1600" b="1" kern="1200" dirty="0">
            <a:solidFill>
              <a:schemeClr val="tx1"/>
            </a:solidFill>
          </a:endParaRPr>
        </a:p>
      </dsp:txBody>
      <dsp:txXfrm>
        <a:off x="6610721" y="418018"/>
        <a:ext cx="1864010" cy="188220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7083BD-89E1-415D-89CA-402F1F27CEFD}">
      <dsp:nvSpPr>
        <dsp:cNvPr id="0" name=""/>
        <dsp:cNvSpPr/>
      </dsp:nvSpPr>
      <dsp:spPr>
        <a:xfrm>
          <a:off x="2765107" y="425"/>
          <a:ext cx="4147660" cy="1480523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наборы перевязочных средств</a:t>
          </a:r>
          <a:endParaRPr lang="ru-RU" sz="1600" b="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процедурные наборы</a:t>
          </a:r>
          <a:endParaRPr lang="ru-RU" sz="1600" b="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наборы для проведения операций</a:t>
          </a:r>
          <a:endParaRPr lang="ru-RU" sz="1600" b="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наборы одноразовых инструментов</a:t>
          </a:r>
          <a:endParaRPr lang="ru-RU" sz="1600" b="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65107" y="185490"/>
        <a:ext cx="3592464" cy="1110393"/>
      </dsp:txXfrm>
    </dsp:sp>
    <dsp:sp modelId="{E2837A48-966A-4A71-AD13-792FB8C41D61}">
      <dsp:nvSpPr>
        <dsp:cNvPr id="0" name=""/>
        <dsp:cNvSpPr/>
      </dsp:nvSpPr>
      <dsp:spPr>
        <a:xfrm>
          <a:off x="0" y="425"/>
          <a:ext cx="2765107" cy="1480523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lvl="0" algn="ctr" defTabSz="8445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900" b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Наборы для проведения медицинских</a:t>
          </a:r>
        </a:p>
        <a:p>
          <a:pPr lvl="0" algn="ctr" defTabSz="8445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900" b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манипуляций и процедур</a:t>
          </a:r>
          <a:endParaRPr lang="ru-RU" sz="1900" b="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2273" y="72698"/>
        <a:ext cx="2620561" cy="1335977"/>
      </dsp:txXfrm>
    </dsp:sp>
    <dsp:sp modelId="{197248E8-D1F5-469A-98A4-168A53C00EB5}">
      <dsp:nvSpPr>
        <dsp:cNvPr id="0" name=""/>
        <dsp:cNvSpPr/>
      </dsp:nvSpPr>
      <dsp:spPr>
        <a:xfrm>
          <a:off x="2765782" y="1629001"/>
          <a:ext cx="4143610" cy="1889030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безопасность</a:t>
          </a:r>
          <a:endParaRPr lang="ru-RU" sz="1600" b="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гарантия микробиологической чистоты</a:t>
          </a:r>
          <a:endParaRPr lang="ru-RU" sz="1600" b="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минимизация риска заражений</a:t>
          </a:r>
          <a:endParaRPr lang="ru-RU" sz="1600" b="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гарантия стерильности до момента вскрытия единичной упаковки</a:t>
          </a:r>
          <a:endParaRPr lang="ru-RU" sz="1600" b="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65782" y="1865130"/>
        <a:ext cx="3435224" cy="1416772"/>
      </dsp:txXfrm>
    </dsp:sp>
    <dsp:sp modelId="{F9E56C5E-DE45-4920-BDB4-43BCD5EE75E1}">
      <dsp:nvSpPr>
        <dsp:cNvPr id="0" name=""/>
        <dsp:cNvSpPr/>
      </dsp:nvSpPr>
      <dsp:spPr>
        <a:xfrm>
          <a:off x="3375" y="1629001"/>
          <a:ext cx="2762406" cy="188903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lvl="0" algn="ctr" defTabSz="8445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900" b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Преимущества использования</a:t>
          </a:r>
        </a:p>
        <a:p>
          <a:pPr lvl="0" algn="ctr" defTabSz="8445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900" b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стерильных наборов</a:t>
          </a:r>
          <a:endParaRPr lang="ru-RU" sz="1900" b="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5590" y="1721216"/>
        <a:ext cx="2577976" cy="1704600"/>
      </dsp:txXfrm>
    </dsp:sp>
    <dsp:sp modelId="{2C5D3824-6068-4CD9-AC74-E510D728425A}">
      <dsp:nvSpPr>
        <dsp:cNvPr id="0" name=""/>
        <dsp:cNvSpPr/>
      </dsp:nvSpPr>
      <dsp:spPr>
        <a:xfrm>
          <a:off x="2765107" y="3666084"/>
          <a:ext cx="4147660" cy="969609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нет необходимости комплектовать, упаковывать, стерилизовать</a:t>
          </a:r>
          <a:endParaRPr lang="ru-RU" sz="1600" b="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65107" y="3787285"/>
        <a:ext cx="3784057" cy="727207"/>
      </dsp:txXfrm>
    </dsp:sp>
    <dsp:sp modelId="{53433E7E-877C-4172-BBEB-6A1B52A2BD5F}">
      <dsp:nvSpPr>
        <dsp:cNvPr id="0" name=""/>
        <dsp:cNvSpPr/>
      </dsp:nvSpPr>
      <dsp:spPr>
        <a:xfrm>
          <a:off x="0" y="3666084"/>
          <a:ext cx="2765107" cy="969609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Комфорт в работе</a:t>
          </a:r>
        </a:p>
      </dsp:txBody>
      <dsp:txXfrm>
        <a:off x="47332" y="3713416"/>
        <a:ext cx="2670443" cy="874945"/>
      </dsp:txXfrm>
    </dsp:sp>
    <dsp:sp modelId="{9A08A214-D64B-4A1D-9104-713246A9430C}">
      <dsp:nvSpPr>
        <dsp:cNvPr id="0" name=""/>
        <dsp:cNvSpPr/>
      </dsp:nvSpPr>
      <dsp:spPr>
        <a:xfrm>
          <a:off x="2765107" y="4783746"/>
          <a:ext cx="4147660" cy="1480523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 приобретение нестерильного материала</a:t>
          </a:r>
          <a:endParaRPr lang="ru-RU" sz="1600" b="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 упаковку для стерилизации,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вспомогательные материалы (тесты для стерилизации, этикетки)</a:t>
          </a:r>
        </a:p>
      </dsp:txBody>
      <dsp:txXfrm>
        <a:off x="2765107" y="4968811"/>
        <a:ext cx="3592464" cy="1110393"/>
      </dsp:txXfrm>
    </dsp:sp>
    <dsp:sp modelId="{12D0764B-DE82-4869-90A5-6704E699AC03}">
      <dsp:nvSpPr>
        <dsp:cNvPr id="0" name=""/>
        <dsp:cNvSpPr/>
      </dsp:nvSpPr>
      <dsp:spPr>
        <a:xfrm>
          <a:off x="0" y="4783746"/>
          <a:ext cx="2765107" cy="1480523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ЭКОНОМИЯ 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снижение затрат:</a:t>
          </a:r>
        </a:p>
      </dsp:txBody>
      <dsp:txXfrm>
        <a:off x="72273" y="4856019"/>
        <a:ext cx="2620561" cy="133597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13AB17-25FC-48E7-832A-5A89C22C2766}">
      <dsp:nvSpPr>
        <dsp:cNvPr id="0" name=""/>
        <dsp:cNvSpPr/>
      </dsp:nvSpPr>
      <dsp:spPr>
        <a:xfrm>
          <a:off x="0" y="0"/>
          <a:ext cx="8174732" cy="122527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Обучение гигиене рук сотрудников (врачей, медицинских сестер, младшего персонала, пациентов и ухаживающих за ними) 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1757474" y="0"/>
        <a:ext cx="6417257" cy="1225279"/>
      </dsp:txXfrm>
    </dsp:sp>
    <dsp:sp modelId="{EE9C3B82-D160-4C5A-9B5A-3AA27FBCA8E2}">
      <dsp:nvSpPr>
        <dsp:cNvPr id="0" name=""/>
        <dsp:cNvSpPr/>
      </dsp:nvSpPr>
      <dsp:spPr>
        <a:xfrm>
          <a:off x="122527" y="122527"/>
          <a:ext cx="1634946" cy="98022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8000" b="-58000"/>
          </a:stretch>
        </a:blip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AA02578C-DE34-4718-8590-726F13488A5B}">
      <dsp:nvSpPr>
        <dsp:cNvPr id="0" name=""/>
        <dsp:cNvSpPr/>
      </dsp:nvSpPr>
      <dsp:spPr>
        <a:xfrm>
          <a:off x="0" y="1347806"/>
          <a:ext cx="8174732" cy="122527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b="1" kern="120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структурных подразделений методическими руководствами, инструкциями, наглядными материалами по гигиене рук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>
            <a:solidFill>
              <a:schemeClr val="tx1"/>
            </a:solidFill>
          </a:endParaRPr>
        </a:p>
      </dsp:txBody>
      <dsp:txXfrm>
        <a:off x="1757474" y="1347806"/>
        <a:ext cx="6417257" cy="1225279"/>
      </dsp:txXfrm>
    </dsp:sp>
    <dsp:sp modelId="{BC5A75C4-9723-4E57-85F1-DB8CD65F9344}">
      <dsp:nvSpPr>
        <dsp:cNvPr id="0" name=""/>
        <dsp:cNvSpPr/>
      </dsp:nvSpPr>
      <dsp:spPr>
        <a:xfrm>
          <a:off x="122527" y="1470334"/>
          <a:ext cx="1634946" cy="98022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698D96C3-E5E0-4508-8398-061C16BCD785}">
      <dsp:nvSpPr>
        <dsp:cNvPr id="0" name=""/>
        <dsp:cNvSpPr/>
      </dsp:nvSpPr>
      <dsp:spPr>
        <a:xfrm>
          <a:off x="0" y="2697856"/>
          <a:ext cx="8174732" cy="122527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антисептиками и мылом в достаточном количестве 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1757474" y="2697856"/>
        <a:ext cx="6417257" cy="1225279"/>
      </dsp:txXfrm>
    </dsp:sp>
    <dsp:sp modelId="{81A0B32F-66DA-4E97-ACC6-EC2935A2273A}">
      <dsp:nvSpPr>
        <dsp:cNvPr id="0" name=""/>
        <dsp:cNvSpPr/>
      </dsp:nvSpPr>
      <dsp:spPr>
        <a:xfrm>
          <a:off x="122527" y="2818141"/>
          <a:ext cx="1634946" cy="98022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23C62809-1B77-4B33-9A79-3FC93D7985CD}">
      <dsp:nvSpPr>
        <dsp:cNvPr id="0" name=""/>
        <dsp:cNvSpPr/>
      </dsp:nvSpPr>
      <dsp:spPr>
        <a:xfrm>
          <a:off x="0" y="4043420"/>
          <a:ext cx="8174732" cy="122527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Мониторинг соблюдения гигиены рук, перекрестное наблюдение на знание политики по гигиене рук </a:t>
          </a:r>
          <a:endParaRPr lang="ru-RU" sz="20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57474" y="4043420"/>
        <a:ext cx="6417257" cy="1225279"/>
      </dsp:txXfrm>
    </dsp:sp>
    <dsp:sp modelId="{1609B4F1-F0C1-4B7B-B9FF-1D2696A791A5}">
      <dsp:nvSpPr>
        <dsp:cNvPr id="0" name=""/>
        <dsp:cNvSpPr/>
      </dsp:nvSpPr>
      <dsp:spPr>
        <a:xfrm>
          <a:off x="122527" y="4165948"/>
          <a:ext cx="1634946" cy="98022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6609FF-6B04-4108-AEB0-9CDD1D44FF65}">
      <dsp:nvSpPr>
        <dsp:cNvPr id="0" name=""/>
        <dsp:cNvSpPr/>
      </dsp:nvSpPr>
      <dsp:spPr>
        <a:xfrm>
          <a:off x="2065" y="0"/>
          <a:ext cx="2164511" cy="56886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Ежегодно весной в рамках акции проводятся следующие мероприятия</a:t>
          </a:r>
          <a:r>
            <a:rPr lang="ru-RU" sz="1800" b="1" kern="12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2065" y="2275452"/>
        <a:ext cx="2164511" cy="2275452"/>
      </dsp:txXfrm>
    </dsp:sp>
    <dsp:sp modelId="{992FA0F4-3785-4A46-8999-F8A77562DB9E}">
      <dsp:nvSpPr>
        <dsp:cNvPr id="0" name=""/>
        <dsp:cNvSpPr/>
      </dsp:nvSpPr>
      <dsp:spPr>
        <a:xfrm>
          <a:off x="137163" y="341317"/>
          <a:ext cx="1894314" cy="1894314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B124460F-63CE-4506-AE83-B4ED4AA33FB7}">
      <dsp:nvSpPr>
        <dsp:cNvPr id="0" name=""/>
        <dsp:cNvSpPr/>
      </dsp:nvSpPr>
      <dsp:spPr>
        <a:xfrm>
          <a:off x="2231512" y="0"/>
          <a:ext cx="2164511" cy="56886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</a:t>
          </a:r>
          <a:r>
            <a:rPr lang="de-DE" sz="1800" kern="12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еминар по улучшению и поддержанию гигиены рук</a:t>
          </a:r>
          <a:r>
            <a:rPr lang="ru-RU" sz="1800" kern="12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в котором принимают участие врачи, медицинские сестры и младший медицинский персонал; 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2231512" y="2275452"/>
        <a:ext cx="2164511" cy="2275452"/>
      </dsp:txXfrm>
    </dsp:sp>
    <dsp:sp modelId="{146FEE18-6959-46D2-906C-D28D690CFA09}">
      <dsp:nvSpPr>
        <dsp:cNvPr id="0" name=""/>
        <dsp:cNvSpPr/>
      </dsp:nvSpPr>
      <dsp:spPr>
        <a:xfrm>
          <a:off x="2366611" y="341317"/>
          <a:ext cx="1894314" cy="1894314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64B6AC4B-E877-4900-9F29-6C7A82F80328}">
      <dsp:nvSpPr>
        <dsp:cNvPr id="0" name=""/>
        <dsp:cNvSpPr/>
      </dsp:nvSpPr>
      <dsp:spPr>
        <a:xfrm>
          <a:off x="4454163" y="0"/>
          <a:ext cx="2164511" cy="56886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Мастер - классы по соблюдению алгоритма мытья и обработки рук;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4454163" y="2275452"/>
        <a:ext cx="2164511" cy="2275452"/>
      </dsp:txXfrm>
    </dsp:sp>
    <dsp:sp modelId="{C949F43C-00AF-4C61-B624-4556157956AA}">
      <dsp:nvSpPr>
        <dsp:cNvPr id="0" name=""/>
        <dsp:cNvSpPr/>
      </dsp:nvSpPr>
      <dsp:spPr>
        <a:xfrm>
          <a:off x="4596058" y="341317"/>
          <a:ext cx="1894314" cy="1894314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09E586D5-1A39-4782-A53E-AECC870B4FD9}">
      <dsp:nvSpPr>
        <dsp:cNvPr id="0" name=""/>
        <dsp:cNvSpPr/>
      </dsp:nvSpPr>
      <dsp:spPr>
        <a:xfrm>
          <a:off x="6690406" y="0"/>
          <a:ext cx="2164511" cy="56886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Ролевые </a:t>
          </a:r>
          <a:r>
            <a:rPr lang="ru-RU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игры и ситуационные задачи на рабочих местах по поддержанию гигиены рук и </a:t>
          </a:r>
          <a:r>
            <a:rPr lang="de-DE" sz="18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борьб</a:t>
          </a:r>
          <a:r>
            <a:rPr lang="ru-RU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е</a:t>
          </a:r>
          <a:r>
            <a:rPr lang="de-DE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с </a:t>
          </a:r>
          <a:r>
            <a:rPr lang="de-DE" sz="18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распространением</a:t>
          </a:r>
          <a:r>
            <a:rPr lang="de-DE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de-DE" sz="18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устойчивости</a:t>
          </a:r>
          <a:r>
            <a:rPr lang="de-DE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к </a:t>
          </a:r>
          <a:r>
            <a:rPr lang="de-DE" sz="18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противомикроб</a:t>
          </a:r>
          <a:r>
            <a:rPr lang="ru-RU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</a:t>
          </a:r>
          <a:r>
            <a:rPr lang="de-DE" sz="18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ным</a:t>
          </a:r>
          <a:r>
            <a:rPr lang="de-DE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de-DE" sz="18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препаратам</a:t>
          </a:r>
          <a:r>
            <a:rPr lang="de-DE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6690406" y="2275452"/>
        <a:ext cx="2164511" cy="2275452"/>
      </dsp:txXfrm>
    </dsp:sp>
    <dsp:sp modelId="{784B0A6B-1536-4B58-84F5-C2D4E3B5DCE6}">
      <dsp:nvSpPr>
        <dsp:cNvPr id="0" name=""/>
        <dsp:cNvSpPr/>
      </dsp:nvSpPr>
      <dsp:spPr>
        <a:xfrm>
          <a:off x="6825505" y="341317"/>
          <a:ext cx="1894314" cy="1894314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4DB45503-9EC7-48CB-BFD9-E3BB54219422}">
      <dsp:nvSpPr>
        <dsp:cNvPr id="0" name=""/>
        <dsp:cNvSpPr/>
      </dsp:nvSpPr>
      <dsp:spPr>
        <a:xfrm>
          <a:off x="288032" y="5112565"/>
          <a:ext cx="8280918" cy="422799"/>
        </a:xfrm>
        <a:prstGeom prst="left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892DA8-D3B9-4544-93E5-3A3BC41EA273}" type="datetimeFigureOut">
              <a:rPr lang="ru-RU" smtClean="0"/>
              <a:pPr/>
              <a:t>20.06.2018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02E4ED-5D72-4204-AE4A-BC7A4DA64D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0007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0F072-F362-4469-8465-CE004624602E}" type="datetimeFigureOut">
              <a:rPr lang="ru-RU" smtClean="0"/>
              <a:pPr/>
              <a:t>20.06.2018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D58886B0-7832-4896-B798-C5B2F920F0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3799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0F072-F362-4469-8465-CE004624602E}" type="datetimeFigureOut">
              <a:rPr lang="ru-RU" smtClean="0"/>
              <a:pPr/>
              <a:t>20.06.2018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D58886B0-7832-4896-B798-C5B2F920F0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13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0F072-F362-4469-8465-CE004624602E}" type="datetimeFigureOut">
              <a:rPr lang="ru-RU" smtClean="0"/>
              <a:pPr/>
              <a:t>20.06.2018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D58886B0-7832-4896-B798-C5B2F920F0D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36237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0F072-F362-4469-8465-CE004624602E}" type="datetimeFigureOut">
              <a:rPr lang="ru-RU" smtClean="0"/>
              <a:pPr/>
              <a:t>20.06.2018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D58886B0-7832-4896-B798-C5B2F920F0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01384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0F072-F362-4469-8465-CE004624602E}" type="datetimeFigureOut">
              <a:rPr lang="ru-RU" smtClean="0"/>
              <a:pPr/>
              <a:t>20.06.2018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D58886B0-7832-4896-B798-C5B2F920F0D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59298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0F072-F362-4469-8465-CE004624602E}" type="datetimeFigureOut">
              <a:rPr lang="ru-RU" smtClean="0"/>
              <a:pPr/>
              <a:t>20.06.2018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D58886B0-7832-4896-B798-C5B2F920F0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55296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0F072-F362-4469-8465-CE004624602E}" type="datetimeFigureOut">
              <a:rPr lang="ru-RU" smtClean="0"/>
              <a:pPr/>
              <a:t>20.06.2018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886B0-7832-4896-B798-C5B2F920F0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5598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0F072-F362-4469-8465-CE004624602E}" type="datetimeFigureOut">
              <a:rPr lang="ru-RU" smtClean="0"/>
              <a:pPr/>
              <a:t>20.06.2018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886B0-7832-4896-B798-C5B2F920F0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7521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0F072-F362-4469-8465-CE004624602E}" type="datetimeFigureOut">
              <a:rPr lang="ru-RU" smtClean="0"/>
              <a:pPr/>
              <a:t>20.06.2018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886B0-7832-4896-B798-C5B2F920F0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735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0F072-F362-4469-8465-CE004624602E}" type="datetimeFigureOut">
              <a:rPr lang="ru-RU" smtClean="0"/>
              <a:pPr/>
              <a:t>20.06.2018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D58886B0-7832-4896-B798-C5B2F920F0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4944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0F072-F362-4469-8465-CE004624602E}" type="datetimeFigureOut">
              <a:rPr lang="ru-RU" smtClean="0"/>
              <a:pPr/>
              <a:t>20.06.2018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D58886B0-7832-4896-B798-C5B2F920F0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0139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0F072-F362-4469-8465-CE004624602E}" type="datetimeFigureOut">
              <a:rPr lang="ru-RU" smtClean="0"/>
              <a:pPr/>
              <a:t>20.06.2018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D58886B0-7832-4896-B798-C5B2F920F0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2130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0F072-F362-4469-8465-CE004624602E}" type="datetimeFigureOut">
              <a:rPr lang="ru-RU" smtClean="0"/>
              <a:pPr/>
              <a:t>20.06.2018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886B0-7832-4896-B798-C5B2F920F0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396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0F072-F362-4469-8465-CE004624602E}" type="datetimeFigureOut">
              <a:rPr lang="ru-RU" smtClean="0"/>
              <a:pPr/>
              <a:t>20.06.2018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886B0-7832-4896-B798-C5B2F920F0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6080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0F072-F362-4469-8465-CE004624602E}" type="datetimeFigureOut">
              <a:rPr lang="ru-RU" smtClean="0"/>
              <a:pPr/>
              <a:t>20.06.2018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886B0-7832-4896-B798-C5B2F920F0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3961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0F072-F362-4469-8465-CE004624602E}" type="datetimeFigureOut">
              <a:rPr lang="ru-RU" smtClean="0"/>
              <a:pPr/>
              <a:t>20.06.2018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D58886B0-7832-4896-B798-C5B2F920F0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0743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40F072-F362-4469-8465-CE004624602E}" type="datetimeFigureOut">
              <a:rPr lang="ru-RU" smtClean="0"/>
              <a:pPr/>
              <a:t>20.06.2018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8886B0-7832-4896-B798-C5B2F920F0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5716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  <p:sldLayoutId id="2147483935" r:id="rId3"/>
    <p:sldLayoutId id="2147483936" r:id="rId4"/>
    <p:sldLayoutId id="2147483937" r:id="rId5"/>
    <p:sldLayoutId id="2147483938" r:id="rId6"/>
    <p:sldLayoutId id="2147483939" r:id="rId7"/>
    <p:sldLayoutId id="2147483940" r:id="rId8"/>
    <p:sldLayoutId id="2147483941" r:id="rId9"/>
    <p:sldLayoutId id="2147483942" r:id="rId10"/>
    <p:sldLayoutId id="2147483943" r:id="rId11"/>
    <p:sldLayoutId id="2147483944" r:id="rId12"/>
    <p:sldLayoutId id="2147483945" r:id="rId13"/>
    <p:sldLayoutId id="2147483946" r:id="rId14"/>
    <p:sldLayoutId id="2147483947" r:id="rId15"/>
    <p:sldLayoutId id="214748394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4.emf"/><Relationship Id="rId4" Type="http://schemas.openxmlformats.org/officeDocument/2006/relationships/oleObject" Target="../embeddings/Microsoft_Excel_97-2003_Worksheet1.xls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diagramLayout" Target="../diagrams/layout4.xml"/><Relationship Id="rId7" Type="http://schemas.openxmlformats.org/officeDocument/2006/relationships/image" Target="../media/image29.jp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4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8.jpeg"/><Relationship Id="rId5" Type="http://schemas.openxmlformats.org/officeDocument/2006/relationships/diagramColors" Target="../diagrams/colors1.xml"/><Relationship Id="rId10" Type="http://schemas.openxmlformats.org/officeDocument/2006/relationships/image" Target="../media/image7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620688"/>
            <a:ext cx="727280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Внедрение и рациональное использование технологий </a:t>
            </a:r>
          </a:p>
          <a:p>
            <a:pPr algn="ctr">
              <a:defRPr/>
            </a:pPr>
            <a:r>
              <a:rPr lang="ru-RU" sz="36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работе инфекционного контроля на примере </a:t>
            </a:r>
          </a:p>
          <a:p>
            <a:pPr algn="ctr">
              <a:defRPr/>
            </a:pPr>
            <a:r>
              <a:rPr lang="ru-RU" sz="36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КГП на ПХВ «Павлодарская областная детская больница»</a:t>
            </a:r>
            <a:endParaRPr lang="ru-RU" sz="3600" i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03648" y="5373216"/>
            <a:ext cx="74168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Аблицова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О.В., медицинская сестра по инфекционному контролю, прикладной бакалавр по специальности «Сестринское дело»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         </a:t>
            </a:r>
            <a:endParaRPr lang="ru-RU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95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Рисунок 4" descr="IMG-20180208-WA015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99" r="14601" b="23750"/>
          <a:stretch>
            <a:fillRect/>
          </a:stretch>
        </p:blipFill>
        <p:spPr bwMode="auto">
          <a:xfrm>
            <a:off x="250825" y="4221163"/>
            <a:ext cx="4392613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Рисунок 3" descr="http://www.ecolab.com/-/media/Ecolab/Ecolab-Home/Images/Programs/Healthcare/EnCompassEHMonitoringProgram.jpg?h=310&amp;la=en&amp;w=550&amp;hash=B38C9E115166FE6F05F5DA6845BFD09C5608396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1" b="12209"/>
          <a:stretch>
            <a:fillRect/>
          </a:stretch>
        </p:blipFill>
        <p:spPr bwMode="auto">
          <a:xfrm>
            <a:off x="4427538" y="4221163"/>
            <a:ext cx="4446587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Прямоугольник 1"/>
          <p:cNvSpPr>
            <a:spLocks noChangeArrowheads="1"/>
          </p:cNvSpPr>
          <p:nvPr/>
        </p:nvSpPr>
        <p:spPr bwMode="auto">
          <a:xfrm>
            <a:off x="763044" y="48649"/>
            <a:ext cx="83518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2400" b="1" dirty="0"/>
              <a:t>Проведение экспресс-теста </a:t>
            </a:r>
            <a:endParaRPr lang="ru-RU" altLang="ru-RU" sz="2400" b="1" dirty="0" smtClean="0"/>
          </a:p>
          <a:p>
            <a:pPr algn="ctr"/>
            <a:r>
              <a:rPr lang="ru-RU" altLang="ru-RU" sz="2400" b="1" dirty="0" smtClean="0"/>
              <a:t>с </a:t>
            </a:r>
            <a:r>
              <a:rPr lang="ru-RU" altLang="ru-RU" sz="2400" b="1" dirty="0"/>
              <a:t>помощью флуоресцентного маркирующего геля</a:t>
            </a:r>
          </a:p>
        </p:txBody>
      </p:sp>
      <p:pic>
        <p:nvPicPr>
          <p:cNvPr id="25605" name="Рисунок 2" descr="http://en-it.ecolab.com/-/media/Ecolab/Ecolab-Home/Images/FeatureModules/Healthcare/DAZOFluorescentMarkingSystem.jpg?h=310&amp;la=en&amp;w=550&amp;hash=0497B0F6CEF043A83281C75688C85DE9AA1B615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052513"/>
            <a:ext cx="523875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Прямоугольник 5"/>
          <p:cNvSpPr>
            <a:spLocks noChangeArrowheads="1"/>
          </p:cNvSpPr>
          <p:nvPr/>
        </p:nvSpPr>
        <p:spPr bwMode="auto">
          <a:xfrm>
            <a:off x="179388" y="2636838"/>
            <a:ext cx="16557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1400" b="1">
                <a:solidFill>
                  <a:schemeClr val="tx1"/>
                </a:solidFill>
              </a:rPr>
              <a:t>Отрицательный результат</a:t>
            </a:r>
          </a:p>
        </p:txBody>
      </p:sp>
      <p:sp>
        <p:nvSpPr>
          <p:cNvPr id="25607" name="Стрелка вниз 6"/>
          <p:cNvSpPr>
            <a:spLocks noChangeArrowheads="1"/>
          </p:cNvSpPr>
          <p:nvPr/>
        </p:nvSpPr>
        <p:spPr bwMode="auto">
          <a:xfrm>
            <a:off x="827088" y="3429000"/>
            <a:ext cx="431800" cy="576263"/>
          </a:xfrm>
          <a:prstGeom prst="downArrow">
            <a:avLst>
              <a:gd name="adj1" fmla="val 50000"/>
              <a:gd name="adj2" fmla="val 50046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25608" name="Прямоугольник 7"/>
          <p:cNvSpPr>
            <a:spLocks noChangeArrowheads="1"/>
          </p:cNvSpPr>
          <p:nvPr/>
        </p:nvSpPr>
        <p:spPr bwMode="auto">
          <a:xfrm>
            <a:off x="7164388" y="2636838"/>
            <a:ext cx="16557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1400" b="1">
                <a:solidFill>
                  <a:schemeClr val="tx1"/>
                </a:solidFill>
              </a:rPr>
              <a:t>Положительный результат</a:t>
            </a:r>
          </a:p>
        </p:txBody>
      </p:sp>
      <p:sp>
        <p:nvSpPr>
          <p:cNvPr id="25609" name="Стрелка вниз 8"/>
          <p:cNvSpPr>
            <a:spLocks noChangeArrowheads="1"/>
          </p:cNvSpPr>
          <p:nvPr/>
        </p:nvSpPr>
        <p:spPr bwMode="auto">
          <a:xfrm>
            <a:off x="7812088" y="3429000"/>
            <a:ext cx="431800" cy="576263"/>
          </a:xfrm>
          <a:prstGeom prst="downArrow">
            <a:avLst>
              <a:gd name="adj1" fmla="val 50000"/>
              <a:gd name="adj2" fmla="val 50046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91836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/>
            </a:extLst>
          </p:cNvPr>
          <p:cNvSpPr/>
          <p:nvPr/>
        </p:nvSpPr>
        <p:spPr>
          <a:xfrm>
            <a:off x="323850" y="209550"/>
            <a:ext cx="8820150" cy="15700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 sz="14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ru-RU" sz="2400" b="1" dirty="0">
                <a:latin typeface="+mn-lt"/>
                <a:ea typeface="+mn-ea"/>
              </a:rPr>
              <a:t>Мониторинг контроля качества проведения генеральных уборок с применением экспресс-теста по </a:t>
            </a:r>
            <a:r>
              <a:rPr lang="ru-RU" altLang="ru-RU" sz="2400" b="1" dirty="0">
                <a:latin typeface="+mn-lt"/>
                <a:ea typeface="+mn-ea"/>
              </a:rPr>
              <a:t>КГП на ПХВ «Павлодарская областная детская больница»</a:t>
            </a:r>
            <a:endParaRPr lang="ru-RU" sz="2400" b="1" dirty="0">
              <a:latin typeface="+mn-lt"/>
              <a:ea typeface="+mn-ea"/>
            </a:endParaRPr>
          </a:p>
        </p:txBody>
      </p:sp>
      <p:graphicFrame>
        <p:nvGraphicFramePr>
          <p:cNvPr id="26627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2380525"/>
              </p:ext>
            </p:extLst>
          </p:nvPr>
        </p:nvGraphicFramePr>
        <p:xfrm>
          <a:off x="469900" y="1779588"/>
          <a:ext cx="8516938" cy="493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7" name="Лист" r:id="rId4" imgW="8524842" imgH="4943485" progId="Excel.Sheet.8">
                  <p:embed/>
                </p:oleObj>
              </mc:Choice>
              <mc:Fallback>
                <p:oleObj name="Лист" r:id="rId4" imgW="8524842" imgH="4943485" progId="Excel.Shee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9900" y="1779588"/>
                        <a:ext cx="8516938" cy="4933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83158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280904057"/>
              </p:ext>
            </p:extLst>
          </p:nvPr>
        </p:nvGraphicFramePr>
        <p:xfrm>
          <a:off x="251520" y="650665"/>
          <a:ext cx="8640960" cy="6192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007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75656" y="188640"/>
            <a:ext cx="73448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Введена </a:t>
            </a:r>
            <a:r>
              <a:rPr lang="ru-RU" sz="2400" b="1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</a:t>
            </a:r>
            <a:r>
              <a:rPr lang="ru-RU" sz="2400" b="1" i="1" dirty="0" err="1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безотжимная</a:t>
            </a:r>
            <a:r>
              <a:rPr lang="ru-RU" sz="2400" b="1" i="1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» технология </a:t>
            </a:r>
            <a:r>
              <a:rPr lang="ru-RU" sz="2400" b="1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предварительной </a:t>
            </a:r>
            <a:r>
              <a:rPr lang="ru-RU" sz="2400" b="1" i="1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импрегнации (увлажнения</a:t>
            </a:r>
            <a:r>
              <a:rPr lang="ru-RU" sz="2400" b="1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 </a:t>
            </a:r>
            <a:r>
              <a:rPr lang="ru-RU" sz="2400" b="1" i="1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мопов</a:t>
            </a:r>
            <a:r>
              <a:rPr lang="ru-RU" sz="2400" b="1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lang="ru-RU" sz="2400" b="1" i="1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салфеток, исключающая  возможность перекрестной  контаминации объектов</a:t>
            </a:r>
            <a:endParaRPr lang="ru-RU" sz="2400" b="1" i="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49208" y="2185143"/>
            <a:ext cx="309634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Комплектация уборочных станций (тележек), увлажнение салфеток и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мопов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дезинфицирующими средствами, а также стирка и дезинфекция происходят автоматически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4" t="18500" r="26236" b="14300"/>
          <a:stretch/>
        </p:blipFill>
        <p:spPr>
          <a:xfrm>
            <a:off x="1475656" y="1961861"/>
            <a:ext cx="3888432" cy="460154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677601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140968"/>
            <a:ext cx="4475810" cy="335060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2" name="Прямоугольник 1"/>
          <p:cNvSpPr/>
          <p:nvPr/>
        </p:nvSpPr>
        <p:spPr>
          <a:xfrm>
            <a:off x="1331640" y="260648"/>
            <a:ext cx="72728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Используются только </a:t>
            </a:r>
            <a:r>
              <a:rPr lang="ru-RU" sz="2400" b="1" dirty="0"/>
              <a:t>профессиональные</a:t>
            </a:r>
          </a:p>
          <a:p>
            <a:pPr algn="ctr"/>
            <a:r>
              <a:rPr lang="ru-RU" sz="2400" b="1" dirty="0"/>
              <a:t>чистящие, </a:t>
            </a:r>
            <a:r>
              <a:rPr lang="ru-RU" sz="2400" b="1" dirty="0" smtClean="0"/>
              <a:t>моющие и дезинфицирующие  </a:t>
            </a:r>
            <a:r>
              <a:rPr lang="ru-RU" sz="2400" b="1" dirty="0"/>
              <a:t>средства, </a:t>
            </a:r>
            <a:r>
              <a:rPr lang="ru-RU" sz="2400" b="1" dirty="0" smtClean="0"/>
              <a:t>разрешенные для использования </a:t>
            </a:r>
            <a:r>
              <a:rPr lang="ru-RU" sz="2400" b="1" dirty="0"/>
              <a:t>в лечебных учреждениях в присутствии </a:t>
            </a:r>
            <a:r>
              <a:rPr lang="ru-RU" sz="2400" b="1" dirty="0" smtClean="0"/>
              <a:t>пациентов</a:t>
            </a:r>
            <a:endParaRPr lang="ru-RU" sz="2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r="8263" b="2812"/>
          <a:stretch/>
        </p:blipFill>
        <p:spPr>
          <a:xfrm>
            <a:off x="323528" y="2199640"/>
            <a:ext cx="4705591" cy="332283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353872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2"/>
          <p:cNvSpPr>
            <a:spLocks noChangeArrowheads="1"/>
          </p:cNvSpPr>
          <p:nvPr/>
        </p:nvSpPr>
        <p:spPr bwMode="auto">
          <a:xfrm>
            <a:off x="1331640" y="188640"/>
            <a:ext cx="74168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 целью профилактики парентеральных инфекций в больнице внедрены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эпидемиологически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безопасные технологии: </a:t>
            </a:r>
          </a:p>
          <a:p>
            <a:pPr algn="just">
              <a:buFont typeface="Wingdings" pitchFamily="2" charset="2"/>
              <a:buChar char="ü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внедрена и работает система безопасного обращения с медицинскими отходами, постоянно ведется контроль за сбором медицинских отходов в соответствии с классом опасности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" name="Содержимое 5" descr="Контейнер внутрикорпусный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6765" y="2708721"/>
            <a:ext cx="2376487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9815" y="3206528"/>
            <a:ext cx="1800225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40040" y="3330324"/>
            <a:ext cx="158115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21190" y="3358914"/>
            <a:ext cx="187325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74814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2"/>
          <p:cNvSpPr>
            <a:spLocks noChangeArrowheads="1"/>
          </p:cNvSpPr>
          <p:nvPr/>
        </p:nvSpPr>
        <p:spPr bwMode="auto">
          <a:xfrm>
            <a:off x="1273054" y="332656"/>
            <a:ext cx="74168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 целью профилактики парентеральных инфекций в больнице внедрены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эпидемиологически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безопасные технологии: 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контроль за соблюдением сроков хранения в местах сбора и помещении временного хранения; 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для обеспечения эпидемиологической безопасности приобретены пластиковые емкости с педальным устройством для сбора отходов класса «Б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4" descr="IMG_49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6597" y="2996952"/>
            <a:ext cx="3024187" cy="338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4" name="Picture 5" descr="IMG_490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20072" y="2996952"/>
            <a:ext cx="3024187" cy="338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77841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404664"/>
            <a:ext cx="74168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 целью профилактики парентеральных инфекций в больнице внедрены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эпидемиологически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безопасные технологии: </a:t>
            </a:r>
          </a:p>
          <a:p>
            <a:pPr algn="just">
              <a:buFont typeface="Wingdings" pitchFamily="2" charset="2"/>
              <a:buChar char="ü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отделении травматологии установлена машина для утилизации суден и мочеприемников.  </a:t>
            </a:r>
          </a:p>
        </p:txBody>
      </p:sp>
      <p:pic>
        <p:nvPicPr>
          <p:cNvPr id="3" name="Picture 4" descr="IMG_488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8761" y="2132856"/>
            <a:ext cx="2406650" cy="345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4" name="Picture 5" descr="IMG_489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16216" y="4149080"/>
            <a:ext cx="245745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" name="Picture 6" descr="IMG_489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86601" y="2780928"/>
            <a:ext cx="2638425" cy="345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225576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11704" y="260648"/>
            <a:ext cx="74888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Внедрены современные </a:t>
            </a:r>
            <a:r>
              <a:rPr lang="ru-RU" sz="2800" b="1" dirty="0"/>
              <a:t>технологии </a:t>
            </a:r>
            <a:r>
              <a:rPr lang="ru-RU" sz="2800" b="1" dirty="0" smtClean="0"/>
              <a:t>дезинфекции и стерилизации</a:t>
            </a:r>
            <a:endParaRPr lang="ru-RU" sz="28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568" y="3356992"/>
            <a:ext cx="4283968" cy="320699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12776"/>
            <a:ext cx="4253224" cy="318397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142217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9010043"/>
              </p:ext>
            </p:extLst>
          </p:nvPr>
        </p:nvGraphicFramePr>
        <p:xfrm>
          <a:off x="179512" y="332656"/>
          <a:ext cx="6912768" cy="6264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7" t="5508" r="2452" b="4989"/>
          <a:stretch/>
        </p:blipFill>
        <p:spPr>
          <a:xfrm rot="5400000">
            <a:off x="6460158" y="964780"/>
            <a:ext cx="2952328" cy="197611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9" r="2450"/>
          <a:stretch/>
        </p:blipFill>
        <p:spPr>
          <a:xfrm>
            <a:off x="7121572" y="3645024"/>
            <a:ext cx="1800201" cy="285750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262810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AutoShape 5" descr="liamdonaldson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ru-RU"/>
          </a:p>
        </p:txBody>
      </p:sp>
      <p:sp>
        <p:nvSpPr>
          <p:cNvPr id="5126" name="AutoShape 6" descr="liamdonaldson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116632"/>
            <a:ext cx="7670676" cy="1124744"/>
          </a:xfrm>
        </p:spPr>
        <p:txBody>
          <a:bodyPr>
            <a:noAutofit/>
          </a:bodyPr>
          <a:lstStyle/>
          <a:p>
            <a:pPr algn="ctr"/>
            <a:r>
              <a:rPr lang="ru-RU" sz="3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внутрибольничной инфекции (ВБИ) путем соблюдения гигиены рук (ГР) </a:t>
            </a:r>
            <a:endParaRPr lang="ru-RU" sz="3000" b="1" dirty="0">
              <a:solidFill>
                <a:schemeClr val="tx1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2864424"/>
              </p:ext>
            </p:extLst>
          </p:nvPr>
        </p:nvGraphicFramePr>
        <p:xfrm>
          <a:off x="683568" y="1325563"/>
          <a:ext cx="8174732" cy="52717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45103"/>
              </p:ext>
            </p:extLst>
          </p:nvPr>
        </p:nvGraphicFramePr>
        <p:xfrm>
          <a:off x="179512" y="1052736"/>
          <a:ext cx="8856984" cy="568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259632" y="0"/>
            <a:ext cx="78843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КГП на ПХВ «Павлодарская областная детская больница» принимает активное участие в ежегодной кампании под лозунгом: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«Спасайте человеческие жизни, соблюдайте чистоту рук»!!! </a:t>
            </a:r>
            <a:endParaRPr lang="ru-RU" sz="2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1835696" y="1273732"/>
            <a:ext cx="6477000" cy="480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566738" indent="-5667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23938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81138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938338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395538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852738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09938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767138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24338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 eaLnBrk="1" hangingPunct="1">
              <a:lnSpc>
                <a:spcPct val="105000"/>
              </a:lnSpc>
              <a:spcBef>
                <a:spcPct val="15000"/>
              </a:spcBef>
              <a:spcAft>
                <a:spcPct val="15000"/>
              </a:spcAft>
              <a:buFont typeface="Wingdings" panose="05000000000000000000" pitchFamily="2" charset="2"/>
              <a:buChar char="ü"/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Правильная гигиена рук</a:t>
            </a:r>
            <a:endParaRPr lang="en-US" altLang="ru-RU" sz="28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eaLnBrk="1" hangingPunct="1">
              <a:lnSpc>
                <a:spcPct val="105000"/>
              </a:lnSpc>
              <a:spcBef>
                <a:spcPct val="15000"/>
              </a:spcBef>
              <a:spcAft>
                <a:spcPct val="15000"/>
              </a:spcAft>
              <a:buFont typeface="Wingdings" panose="05000000000000000000" pitchFamily="2" charset="2"/>
              <a:buChar char="ü"/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индивидуальной защиты: перчатки, маска, 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 одежда, фартук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защитные 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экраны</a:t>
            </a:r>
            <a:endParaRPr lang="en-US" alt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eaLnBrk="1" hangingPunct="1">
              <a:lnSpc>
                <a:spcPct val="105000"/>
              </a:lnSpc>
              <a:spcBef>
                <a:spcPct val="15000"/>
              </a:spcBef>
              <a:spcAft>
                <a:spcPct val="15000"/>
              </a:spcAft>
              <a:buFont typeface="Wingdings" panose="05000000000000000000" pitchFamily="2" charset="2"/>
              <a:buChar char="ü"/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Дезинфекция оборудования, загрязненного пациентом </a:t>
            </a:r>
            <a:endParaRPr lang="en-US" alt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eaLnBrk="1" hangingPunct="1">
              <a:lnSpc>
                <a:spcPct val="105000"/>
              </a:lnSpc>
              <a:spcBef>
                <a:spcPct val="15000"/>
              </a:spcBef>
              <a:spcAft>
                <a:spcPct val="15000"/>
              </a:spcAft>
              <a:buFont typeface="Wingdings" panose="05000000000000000000" pitchFamily="2" charset="2"/>
              <a:buChar char="ü"/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Защита окружающей среды и утилизация отходов </a:t>
            </a:r>
            <a:endParaRPr lang="en-US" alt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eaLnBrk="1" hangingPunct="1">
              <a:lnSpc>
                <a:spcPct val="105000"/>
              </a:lnSpc>
              <a:spcBef>
                <a:spcPct val="15000"/>
              </a:spcBef>
              <a:spcAft>
                <a:spcPct val="15000"/>
              </a:spcAft>
              <a:buFont typeface="Wingdings" panose="05000000000000000000" pitchFamily="2" charset="2"/>
              <a:buChar char="ü"/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Безопасная обработка загрязненного белья </a:t>
            </a:r>
            <a:endParaRPr lang="en-US" alt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eaLnBrk="1" hangingPunct="1">
              <a:lnSpc>
                <a:spcPct val="105000"/>
              </a:lnSpc>
              <a:spcBef>
                <a:spcPct val="15000"/>
              </a:spcBef>
              <a:spcAft>
                <a:spcPct val="15000"/>
              </a:spcAft>
              <a:buFont typeface="Wingdings" panose="05000000000000000000" pitchFamily="2" charset="2"/>
              <a:buChar char="ü"/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Безопасная обработка острых предметов </a:t>
            </a:r>
            <a:endParaRPr lang="en-US" alt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eaLnBrk="1" hangingPunct="1">
              <a:lnSpc>
                <a:spcPct val="105000"/>
              </a:lnSpc>
              <a:spcBef>
                <a:spcPct val="15000"/>
              </a:spcBef>
              <a:spcAft>
                <a:spcPct val="15000"/>
              </a:spcAft>
              <a:buFont typeface="Wingdings" panose="05000000000000000000" pitchFamily="2" charset="2"/>
              <a:buChar char="ü"/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Гигиена органов дыхания </a:t>
            </a:r>
            <a:endParaRPr lang="en-US" alt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eaLnBrk="1" hangingPunct="1">
              <a:lnSpc>
                <a:spcPct val="105000"/>
              </a:lnSpc>
              <a:spcBef>
                <a:spcPct val="15000"/>
              </a:spcBef>
              <a:spcAft>
                <a:spcPct val="15000"/>
              </a:spcAft>
              <a:buFont typeface="Wingdings" panose="05000000000000000000" pitchFamily="2" charset="2"/>
              <a:buChar char="ü"/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Безопасная 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утилизация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клинических проб </a:t>
            </a:r>
            <a:endParaRPr lang="en-US" alt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eaLnBrk="1" hangingPunct="1">
              <a:lnSpc>
                <a:spcPct val="105000"/>
              </a:lnSpc>
              <a:spcBef>
                <a:spcPct val="15000"/>
              </a:spcBef>
              <a:spcAft>
                <a:spcPct val="15000"/>
              </a:spcAft>
              <a:buFont typeface="Wingdings" panose="05000000000000000000" pitchFamily="2" charset="2"/>
              <a:buChar char="ü"/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Безопасные методы инъекций </a:t>
            </a:r>
            <a:endParaRPr lang="en-US" alt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eaLnBrk="1" hangingPunct="1">
              <a:lnSpc>
                <a:spcPct val="105000"/>
              </a:lnSpc>
              <a:spcBef>
                <a:spcPct val="15000"/>
              </a:spcBef>
              <a:spcAft>
                <a:spcPct val="15000"/>
              </a:spcAft>
              <a:buFont typeface="Wingdings" panose="05000000000000000000" pitchFamily="2" charset="2"/>
              <a:buChar char="ü"/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Ношение хирургической маски при выполнении всех агрессивных процедур </a:t>
            </a:r>
            <a:endParaRPr lang="en-US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179" name="AutoShape 3"/>
          <p:cNvSpPr>
            <a:spLocks noGrp="1" noChangeArrowheads="1"/>
          </p:cNvSpPr>
          <p:nvPr>
            <p:ph type="title"/>
          </p:nvPr>
        </p:nvSpPr>
        <p:spPr>
          <a:xfrm>
            <a:off x="1524000" y="427038"/>
            <a:ext cx="7274506" cy="715962"/>
          </a:xfrm>
        </p:spPr>
        <p:txBody>
          <a:bodyPr/>
          <a:lstStyle/>
          <a:p>
            <a:pPr algn="ctr" eaLnBrk="1" hangingPunct="1"/>
            <a:r>
              <a:rPr lang="ru-RU" altLang="ru-RU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Стандартные меры предосторожности</a:t>
            </a:r>
            <a:endParaRPr lang="en-US" altLang="ru-RU" sz="28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0180" name="Picture 4"/>
          <p:cNvPicPr preferRelativeResize="0">
            <a:picLocks noChangeArrowheads="1"/>
          </p:cNvPicPr>
          <p:nvPr/>
        </p:nvPicPr>
        <p:blipFill>
          <a:blip r:embed="rId2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68" r="6879"/>
          <a:stretch>
            <a:fillRect/>
          </a:stretch>
        </p:blipFill>
        <p:spPr bwMode="auto">
          <a:xfrm>
            <a:off x="609600" y="1295400"/>
            <a:ext cx="914400" cy="838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</a:extLst>
        </p:spPr>
      </p:pic>
      <p:pic>
        <p:nvPicPr>
          <p:cNvPr id="50181" name="Picture 5"/>
          <p:cNvPicPr preferRelativeResize="0">
            <a:picLocks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8"/>
          <a:stretch>
            <a:fillRect/>
          </a:stretch>
        </p:blipFill>
        <p:spPr bwMode="auto">
          <a:xfrm>
            <a:off x="609600" y="2286000"/>
            <a:ext cx="914400" cy="838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</p:pic>
      <p:pic>
        <p:nvPicPr>
          <p:cNvPr id="50182" name="Picture 6"/>
          <p:cNvPicPr preferRelativeResize="0">
            <a:picLocks noChangeArrowheads="1"/>
          </p:cNvPicPr>
          <p:nvPr/>
        </p:nvPicPr>
        <p:blipFill>
          <a:blip r:embed="rId4" cstate="print">
            <a:lum bright="-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4" t="13043" r="1450" b="17392"/>
          <a:stretch>
            <a:fillRect/>
          </a:stretch>
        </p:blipFill>
        <p:spPr bwMode="auto">
          <a:xfrm>
            <a:off x="609600" y="3276600"/>
            <a:ext cx="914400" cy="838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</p:pic>
      <p:pic>
        <p:nvPicPr>
          <p:cNvPr id="50183" name="Picture 7"/>
          <p:cNvPicPr preferRelativeResize="0"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" t="407"/>
          <a:stretch>
            <a:fillRect/>
          </a:stretch>
        </p:blipFill>
        <p:spPr bwMode="auto">
          <a:xfrm>
            <a:off x="609600" y="4267200"/>
            <a:ext cx="914400" cy="838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</p:pic>
      <p:pic>
        <p:nvPicPr>
          <p:cNvPr id="50184" name="Picture 8"/>
          <p:cNvPicPr preferRelativeResize="0">
            <a:picLocks noChangeArrowheads="1"/>
          </p:cNvPicPr>
          <p:nvPr/>
        </p:nvPicPr>
        <p:blipFill>
          <a:blip r:embed="rId6" cstate="print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334000"/>
            <a:ext cx="914400" cy="9144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61752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>
            <a:extLst>
              <a:ext uri="{FF2B5EF4-FFF2-40B4-BE49-F238E27FC236}">
                <a16:creationId xmlns:a16="http://schemas.microsoft.com/office/drawing/2014/main" xmlns="" id="{84A5730E-EABD-4121-9A17-89C68ACC2C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87624" y="2204864"/>
            <a:ext cx="7344816" cy="2448272"/>
          </a:xfrm>
        </p:spPr>
        <p:txBody>
          <a:bodyPr rtlCol="0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6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</a:t>
            </a:r>
            <a:r>
              <a:rPr lang="ru-RU" sz="6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6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6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598351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"/>
            <a:ext cx="7920880" cy="1198378"/>
          </a:xfrm>
        </p:spPr>
        <p:txBody>
          <a:bodyPr>
            <a:noAutofit/>
          </a:bodyPr>
          <a:lstStyle/>
          <a:p>
            <a:pPr algn="ctr"/>
            <a:r>
              <a:rPr lang="ru-RU" sz="40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Павлодарская областная </a:t>
            </a:r>
            <a:br>
              <a:rPr lang="ru-RU" sz="40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детская больница</a:t>
            </a:r>
            <a:endParaRPr lang="ru-RU" sz="4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обл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3688" y="1340768"/>
            <a:ext cx="5943036" cy="381642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5" name="Прямоугольник 4"/>
          <p:cNvSpPr/>
          <p:nvPr/>
        </p:nvSpPr>
        <p:spPr>
          <a:xfrm>
            <a:off x="899592" y="5157192"/>
            <a:ext cx="81369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динственная в Павлодарской области многопрофильная детская лечебно-профилактическая организация, мощность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 460 коек, оказывающая стационарную помощь детскому населению Павлодарской области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AutoShape 6"/>
          <p:cNvSpPr>
            <a:spLocks noChangeArrowheads="1"/>
          </p:cNvSpPr>
          <p:nvPr/>
        </p:nvSpPr>
        <p:spPr bwMode="gray">
          <a:xfrm rot="5400000">
            <a:off x="4218134" y="4935992"/>
            <a:ext cx="792163" cy="288925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chemeClr val="tx2">
                  <a:gamma/>
                  <a:tint val="51373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6" name="AutoShape 8"/>
          <p:cNvSpPr>
            <a:spLocks noChangeArrowheads="1"/>
          </p:cNvSpPr>
          <p:nvPr/>
        </p:nvSpPr>
        <p:spPr bwMode="gray">
          <a:xfrm rot="19284514">
            <a:off x="5271771" y="3143155"/>
            <a:ext cx="863600" cy="288925"/>
          </a:xfrm>
          <a:prstGeom prst="rightArrow">
            <a:avLst>
              <a:gd name="adj1" fmla="val 35167"/>
              <a:gd name="adj2" fmla="val 121041"/>
            </a:avLst>
          </a:prstGeom>
          <a:gradFill rotWithShape="1">
            <a:gsLst>
              <a:gs pos="0">
                <a:schemeClr val="tx2">
                  <a:gamma/>
                  <a:tint val="51373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3732" name="AutoShape 4"/>
          <p:cNvSpPr>
            <a:spLocks noChangeArrowheads="1"/>
          </p:cNvSpPr>
          <p:nvPr/>
        </p:nvSpPr>
        <p:spPr bwMode="gray">
          <a:xfrm rot="671180">
            <a:off x="5456597" y="3977125"/>
            <a:ext cx="792162" cy="288925"/>
          </a:xfrm>
          <a:prstGeom prst="rightArrow">
            <a:avLst>
              <a:gd name="adj1" fmla="val 35167"/>
              <a:gd name="adj2" fmla="val 111028"/>
            </a:avLst>
          </a:prstGeom>
          <a:gradFill rotWithShape="1">
            <a:gsLst>
              <a:gs pos="0">
                <a:schemeClr val="tx2">
                  <a:gamma/>
                  <a:tint val="51373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3733" name="AutoShape 5"/>
          <p:cNvSpPr>
            <a:spLocks noChangeArrowheads="1"/>
          </p:cNvSpPr>
          <p:nvPr/>
        </p:nvSpPr>
        <p:spPr bwMode="gray">
          <a:xfrm rot="14674191">
            <a:off x="3558380" y="2546985"/>
            <a:ext cx="792163" cy="288925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chemeClr val="tx2">
                  <a:gamma/>
                  <a:tint val="51373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3735" name="AutoShape 7"/>
          <p:cNvSpPr>
            <a:spLocks noChangeArrowheads="1"/>
          </p:cNvSpPr>
          <p:nvPr/>
        </p:nvSpPr>
        <p:spPr bwMode="gray">
          <a:xfrm rot="17661053">
            <a:off x="4773194" y="2495496"/>
            <a:ext cx="735694" cy="301139"/>
          </a:xfrm>
          <a:prstGeom prst="rightArrow">
            <a:avLst>
              <a:gd name="adj1" fmla="val 35167"/>
              <a:gd name="adj2" fmla="val 80354"/>
            </a:avLst>
          </a:prstGeom>
          <a:gradFill rotWithShape="1">
            <a:gsLst>
              <a:gs pos="0">
                <a:schemeClr val="tx2">
                  <a:gamma/>
                  <a:tint val="51373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3736" name="AutoShape 8"/>
          <p:cNvSpPr>
            <a:spLocks noChangeArrowheads="1"/>
          </p:cNvSpPr>
          <p:nvPr/>
        </p:nvSpPr>
        <p:spPr bwMode="gray">
          <a:xfrm rot="10800000">
            <a:off x="2856589" y="3755691"/>
            <a:ext cx="863600" cy="288925"/>
          </a:xfrm>
          <a:prstGeom prst="rightArrow">
            <a:avLst>
              <a:gd name="adj1" fmla="val 35167"/>
              <a:gd name="adj2" fmla="val 121041"/>
            </a:avLst>
          </a:prstGeom>
          <a:gradFill rotWithShape="1">
            <a:gsLst>
              <a:gs pos="0">
                <a:schemeClr val="tx2">
                  <a:gamma/>
                  <a:tint val="51373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3741" name="Oval 13"/>
          <p:cNvSpPr>
            <a:spLocks noChangeArrowheads="1"/>
          </p:cNvSpPr>
          <p:nvPr/>
        </p:nvSpPr>
        <p:spPr bwMode="gray">
          <a:xfrm>
            <a:off x="3624263" y="2846388"/>
            <a:ext cx="1944687" cy="1944687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tint val="0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tint val="0"/>
                  <a:invGamma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73742" name="Oval 14"/>
          <p:cNvSpPr>
            <a:spLocks noChangeArrowheads="1"/>
          </p:cNvSpPr>
          <p:nvPr/>
        </p:nvSpPr>
        <p:spPr bwMode="gray">
          <a:xfrm>
            <a:off x="3617913" y="2830513"/>
            <a:ext cx="1944687" cy="1944687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73743" name="Oval 15"/>
          <p:cNvSpPr>
            <a:spLocks noChangeArrowheads="1"/>
          </p:cNvSpPr>
          <p:nvPr/>
        </p:nvSpPr>
        <p:spPr bwMode="gray">
          <a:xfrm>
            <a:off x="3751263" y="2973388"/>
            <a:ext cx="1690687" cy="1690687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73745" name="Oval 17"/>
          <p:cNvSpPr>
            <a:spLocks noChangeArrowheads="1"/>
          </p:cNvSpPr>
          <p:nvPr/>
        </p:nvSpPr>
        <p:spPr bwMode="gray">
          <a:xfrm>
            <a:off x="3835400" y="3057525"/>
            <a:ext cx="1522413" cy="1522413"/>
          </a:xfrm>
          <a:prstGeom prst="ellipse">
            <a:avLst/>
          </a:prstGeom>
          <a:solidFill>
            <a:srgbClr val="3333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73746" name="Oval 18"/>
          <p:cNvSpPr>
            <a:spLocks noChangeArrowheads="1"/>
          </p:cNvSpPr>
          <p:nvPr/>
        </p:nvSpPr>
        <p:spPr bwMode="gray">
          <a:xfrm>
            <a:off x="3857625" y="3076575"/>
            <a:ext cx="1471613" cy="1473200"/>
          </a:xfrm>
          <a:prstGeom prst="ellipse">
            <a:avLst/>
          </a:prstGeom>
          <a:gradFill rotWithShape="1">
            <a:gsLst>
              <a:gs pos="0">
                <a:srgbClr val="D6E1E2">
                  <a:gamma/>
                  <a:shade val="46275"/>
                  <a:invGamma/>
                </a:srgbClr>
              </a:gs>
              <a:gs pos="100000">
                <a:srgbClr val="D6E1E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ru-RU"/>
          </a:p>
        </p:txBody>
      </p:sp>
      <p:sp>
        <p:nvSpPr>
          <p:cNvPr id="73747" name="Oval 19"/>
          <p:cNvSpPr>
            <a:spLocks noChangeArrowheads="1"/>
          </p:cNvSpPr>
          <p:nvPr/>
        </p:nvSpPr>
        <p:spPr bwMode="gray">
          <a:xfrm>
            <a:off x="3875088" y="3086100"/>
            <a:ext cx="1438275" cy="1435100"/>
          </a:xfrm>
          <a:prstGeom prst="ellipse">
            <a:avLst/>
          </a:prstGeom>
          <a:gradFill rotWithShape="1">
            <a:gsLst>
              <a:gs pos="0">
                <a:srgbClr val="D6E1E2">
                  <a:alpha val="0"/>
                </a:srgbClr>
              </a:gs>
              <a:gs pos="100000">
                <a:srgbClr val="D6E1E2">
                  <a:gamma/>
                  <a:tint val="34902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ru-RU"/>
          </a:p>
        </p:txBody>
      </p:sp>
      <p:sp>
        <p:nvSpPr>
          <p:cNvPr id="73752" name="Text Box 24"/>
          <p:cNvSpPr txBox="1">
            <a:spLocks noChangeArrowheads="1"/>
          </p:cNvSpPr>
          <p:nvPr/>
        </p:nvSpPr>
        <p:spPr bwMode="auto">
          <a:xfrm>
            <a:off x="4574381" y="370925"/>
            <a:ext cx="3279437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Специализированную и высокоспециализированную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стационарную помощь,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том числе восстановительное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лечение</a:t>
            </a:r>
            <a:endParaRPr lang="en-US" altLang="ru-RU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755" name="Text Box 27"/>
          <p:cNvSpPr txBox="1">
            <a:spLocks noChangeArrowheads="1"/>
          </p:cNvSpPr>
          <p:nvPr/>
        </p:nvSpPr>
        <p:spPr bwMode="auto">
          <a:xfrm>
            <a:off x="2945477" y="5973558"/>
            <a:ext cx="362640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Ведет большую организационно-методическую работу</a:t>
            </a:r>
            <a:endParaRPr lang="ru-RU" dirty="0"/>
          </a:p>
        </p:txBody>
      </p:sp>
      <p:sp>
        <p:nvSpPr>
          <p:cNvPr id="73756" name="Text Box 28"/>
          <p:cNvSpPr txBox="1">
            <a:spLocks noChangeArrowheads="1"/>
          </p:cNvSpPr>
          <p:nvPr/>
        </p:nvSpPr>
        <p:spPr bwMode="auto">
          <a:xfrm>
            <a:off x="1545791" y="298456"/>
            <a:ext cx="2821614" cy="1694136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Больница оказывает специализированную амбулаторно-поликлиническую помощь</a:t>
            </a:r>
            <a:endParaRPr lang="en-US" altLang="ru-RU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3757" name="Group 29"/>
          <p:cNvGrpSpPr>
            <a:grpSpLocks/>
          </p:cNvGrpSpPr>
          <p:nvPr/>
        </p:nvGrpSpPr>
        <p:grpSpPr bwMode="auto">
          <a:xfrm>
            <a:off x="2498637" y="3722847"/>
            <a:ext cx="360363" cy="360363"/>
            <a:chOff x="2109" y="3612"/>
            <a:chExt cx="227" cy="227"/>
          </a:xfrm>
          <a:solidFill>
            <a:srgbClr val="00B050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73758" name="Oval 30"/>
            <p:cNvSpPr>
              <a:spLocks noChangeArrowheads="1"/>
            </p:cNvSpPr>
            <p:nvPr/>
          </p:nvSpPr>
          <p:spPr bwMode="gray">
            <a:xfrm>
              <a:off x="2109" y="3612"/>
              <a:ext cx="227" cy="227"/>
            </a:xfrm>
            <a:prstGeom prst="ellipse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3759" name="Oval 31"/>
            <p:cNvSpPr>
              <a:spLocks noChangeArrowheads="1"/>
            </p:cNvSpPr>
            <p:nvPr/>
          </p:nvSpPr>
          <p:spPr bwMode="gray">
            <a:xfrm>
              <a:off x="2119" y="3631"/>
              <a:ext cx="141" cy="142"/>
            </a:xfrm>
            <a:prstGeom prst="ellipse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73760" name="Group 32"/>
          <p:cNvGrpSpPr>
            <a:grpSpLocks/>
          </p:cNvGrpSpPr>
          <p:nvPr/>
        </p:nvGrpSpPr>
        <p:grpSpPr bwMode="auto">
          <a:xfrm>
            <a:off x="3529784" y="1968724"/>
            <a:ext cx="360363" cy="360363"/>
            <a:chOff x="2109" y="3612"/>
            <a:chExt cx="227" cy="227"/>
          </a:xfrm>
          <a:solidFill>
            <a:srgbClr val="00B050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73761" name="Oval 33"/>
            <p:cNvSpPr>
              <a:spLocks noChangeArrowheads="1"/>
            </p:cNvSpPr>
            <p:nvPr/>
          </p:nvSpPr>
          <p:spPr bwMode="gray">
            <a:xfrm>
              <a:off x="2109" y="3612"/>
              <a:ext cx="227" cy="227"/>
            </a:xfrm>
            <a:prstGeom prst="ellipse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3762" name="Oval 34"/>
            <p:cNvSpPr>
              <a:spLocks noChangeArrowheads="1"/>
            </p:cNvSpPr>
            <p:nvPr/>
          </p:nvSpPr>
          <p:spPr bwMode="gray">
            <a:xfrm>
              <a:off x="2119" y="3631"/>
              <a:ext cx="141" cy="142"/>
            </a:xfrm>
            <a:prstGeom prst="ellipse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73766" name="Group 38"/>
          <p:cNvGrpSpPr>
            <a:grpSpLocks/>
          </p:cNvGrpSpPr>
          <p:nvPr/>
        </p:nvGrpSpPr>
        <p:grpSpPr bwMode="auto">
          <a:xfrm>
            <a:off x="5216525" y="1955286"/>
            <a:ext cx="391147" cy="360363"/>
            <a:chOff x="2109" y="3612"/>
            <a:chExt cx="227" cy="227"/>
          </a:xfrm>
          <a:solidFill>
            <a:srgbClr val="00B050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73767" name="Oval 39"/>
            <p:cNvSpPr>
              <a:spLocks noChangeArrowheads="1"/>
            </p:cNvSpPr>
            <p:nvPr/>
          </p:nvSpPr>
          <p:spPr bwMode="gray">
            <a:xfrm>
              <a:off x="2109" y="3612"/>
              <a:ext cx="227" cy="227"/>
            </a:xfrm>
            <a:prstGeom prst="ellipse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3768" name="Oval 40"/>
            <p:cNvSpPr>
              <a:spLocks noChangeArrowheads="1"/>
            </p:cNvSpPr>
            <p:nvPr/>
          </p:nvSpPr>
          <p:spPr bwMode="gray">
            <a:xfrm>
              <a:off x="2119" y="3631"/>
              <a:ext cx="141" cy="142"/>
            </a:xfrm>
            <a:prstGeom prst="ellipse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73769" name="Group 41"/>
          <p:cNvGrpSpPr>
            <a:grpSpLocks/>
          </p:cNvGrpSpPr>
          <p:nvPr/>
        </p:nvGrpSpPr>
        <p:grpSpPr bwMode="auto">
          <a:xfrm>
            <a:off x="6255543" y="4036322"/>
            <a:ext cx="360363" cy="360363"/>
            <a:chOff x="2109" y="3612"/>
            <a:chExt cx="227" cy="227"/>
          </a:xfrm>
          <a:solidFill>
            <a:srgbClr val="00B050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73770" name="Oval 42"/>
            <p:cNvSpPr>
              <a:spLocks noChangeArrowheads="1"/>
            </p:cNvSpPr>
            <p:nvPr/>
          </p:nvSpPr>
          <p:spPr bwMode="gray">
            <a:xfrm>
              <a:off x="2109" y="3612"/>
              <a:ext cx="227" cy="227"/>
            </a:xfrm>
            <a:prstGeom prst="ellipse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3771" name="Oval 43"/>
            <p:cNvSpPr>
              <a:spLocks noChangeArrowheads="1"/>
            </p:cNvSpPr>
            <p:nvPr/>
          </p:nvSpPr>
          <p:spPr bwMode="gray">
            <a:xfrm>
              <a:off x="2119" y="3631"/>
              <a:ext cx="141" cy="142"/>
            </a:xfrm>
            <a:prstGeom prst="ellipse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50" name="Group 10"/>
          <p:cNvGrpSpPr>
            <a:grpSpLocks/>
          </p:cNvGrpSpPr>
          <p:nvPr/>
        </p:nvGrpSpPr>
        <p:grpSpPr bwMode="auto">
          <a:xfrm>
            <a:off x="4440583" y="5514182"/>
            <a:ext cx="360362" cy="360362"/>
            <a:chOff x="2109" y="3612"/>
            <a:chExt cx="227" cy="227"/>
          </a:xfrm>
          <a:solidFill>
            <a:srgbClr val="00B050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51" name="Oval 11"/>
            <p:cNvSpPr>
              <a:spLocks noChangeArrowheads="1"/>
            </p:cNvSpPr>
            <p:nvPr/>
          </p:nvSpPr>
          <p:spPr bwMode="gray">
            <a:xfrm>
              <a:off x="2109" y="3612"/>
              <a:ext cx="227" cy="227"/>
            </a:xfrm>
            <a:prstGeom prst="ellipse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2" name="Oval 12"/>
            <p:cNvSpPr>
              <a:spLocks noChangeArrowheads="1"/>
            </p:cNvSpPr>
            <p:nvPr/>
          </p:nvSpPr>
          <p:spPr bwMode="gray">
            <a:xfrm>
              <a:off x="2119" y="3631"/>
              <a:ext cx="141" cy="142"/>
            </a:xfrm>
            <a:prstGeom prst="ellipse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59" name="Text Box 27"/>
          <p:cNvSpPr txBox="1">
            <a:spLocks noChangeArrowheads="1"/>
          </p:cNvSpPr>
          <p:nvPr/>
        </p:nvSpPr>
        <p:spPr bwMode="auto">
          <a:xfrm>
            <a:off x="6698630" y="3440533"/>
            <a:ext cx="2193850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Проводит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плановые и экстренные консультации детей с выездом в города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районы Павлодарской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области</a:t>
            </a:r>
            <a:endParaRPr lang="ru-RU" dirty="0"/>
          </a:p>
        </p:txBody>
      </p:sp>
      <p:sp>
        <p:nvSpPr>
          <p:cNvPr id="62" name="Text Box 26"/>
          <p:cNvSpPr txBox="1">
            <a:spLocks noChangeArrowheads="1"/>
          </p:cNvSpPr>
          <p:nvPr/>
        </p:nvSpPr>
        <p:spPr bwMode="auto">
          <a:xfrm>
            <a:off x="146967" y="2147698"/>
            <a:ext cx="2282528" cy="369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Является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клинической базой факультета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усоверше­нствования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врачей Семипалатинского медицинского университета, курса педиатрии ПФ ГМУ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г. Семей и Павлодарского медицинского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высшего колледжа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" name="Содержимое 3" descr="обл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56563" y="3096259"/>
            <a:ext cx="1435636" cy="14506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9" name="Group 29"/>
          <p:cNvGrpSpPr>
            <a:grpSpLocks/>
          </p:cNvGrpSpPr>
          <p:nvPr/>
        </p:nvGrpSpPr>
        <p:grpSpPr bwMode="auto">
          <a:xfrm>
            <a:off x="5999956" y="2795295"/>
            <a:ext cx="360363" cy="360363"/>
            <a:chOff x="2109" y="3612"/>
            <a:chExt cx="227" cy="227"/>
          </a:xfrm>
          <a:solidFill>
            <a:srgbClr val="00B050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40" name="Oval 30"/>
            <p:cNvSpPr>
              <a:spLocks noChangeArrowheads="1"/>
            </p:cNvSpPr>
            <p:nvPr/>
          </p:nvSpPr>
          <p:spPr bwMode="gray">
            <a:xfrm>
              <a:off x="2109" y="3612"/>
              <a:ext cx="227" cy="227"/>
            </a:xfrm>
            <a:prstGeom prst="ellipse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1" name="Oval 31"/>
            <p:cNvSpPr>
              <a:spLocks noChangeArrowheads="1"/>
            </p:cNvSpPr>
            <p:nvPr/>
          </p:nvSpPr>
          <p:spPr bwMode="gray">
            <a:xfrm>
              <a:off x="2119" y="3631"/>
              <a:ext cx="141" cy="142"/>
            </a:xfrm>
            <a:prstGeom prst="ellipse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6307454" y="2101027"/>
            <a:ext cx="28365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Стационарозамещающую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медицинскую помощь</a:t>
            </a:r>
            <a:endParaRPr lang="en-US" altLang="ru-RU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407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ru-RU" altLang="ru-RU"/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559783000"/>
              </p:ext>
            </p:extLst>
          </p:nvPr>
        </p:nvGraphicFramePr>
        <p:xfrm>
          <a:off x="251520" y="260648"/>
          <a:ext cx="8496944" cy="62646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672"/>
            <a:ext cx="1296144" cy="11164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62" y="1700808"/>
            <a:ext cx="1446213" cy="1082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47" y="2894339"/>
            <a:ext cx="1338202" cy="10017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62" y="4047442"/>
            <a:ext cx="1446213" cy="1082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r="8263" b="2812"/>
          <a:stretch/>
        </p:blipFill>
        <p:spPr>
          <a:xfrm>
            <a:off x="92713" y="5281402"/>
            <a:ext cx="1325725" cy="10141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0339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Прямоугольник 1"/>
          <p:cNvSpPr>
            <a:spLocks noChangeArrowheads="1"/>
          </p:cNvSpPr>
          <p:nvPr/>
        </p:nvSpPr>
        <p:spPr bwMode="auto">
          <a:xfrm>
            <a:off x="179512" y="260648"/>
            <a:ext cx="8569325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49263"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07000"/>
              </a:lnSpc>
            </a:pPr>
            <a:r>
              <a:rPr lang="ru-RU" altLang="ru-RU" sz="2800" b="1" dirty="0">
                <a:solidFill>
                  <a:schemeClr val="tx1"/>
                </a:solidFill>
              </a:rPr>
              <a:t>Бактериологический мониторинг выделенных культур от больного за 2017 год</a:t>
            </a:r>
          </a:p>
        </p:txBody>
      </p:sp>
      <p:graphicFrame>
        <p:nvGraphicFramePr>
          <p:cNvPr id="3" name="Таблица 2">
            <a:extLst>
              <a:ext uri="{FF2B5EF4-FFF2-40B4-BE49-F238E27FC236}"/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1424030"/>
              </p:ext>
            </p:extLst>
          </p:nvPr>
        </p:nvGraphicFramePr>
        <p:xfrm>
          <a:off x="755650" y="1484313"/>
          <a:ext cx="7416800" cy="496887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46040">
                  <a:extLst>
                    <a:ext uri="{9D8B030D-6E8A-4147-A177-3AD203B41FA5}"/>
                  </a:extLst>
                </a:gridCol>
                <a:gridCol w="4498493">
                  <a:extLst>
                    <a:ext uri="{9D8B030D-6E8A-4147-A177-3AD203B41FA5}"/>
                  </a:extLst>
                </a:gridCol>
                <a:gridCol w="2472267">
                  <a:extLst>
                    <a:ext uri="{9D8B030D-6E8A-4147-A177-3AD203B41FA5}"/>
                  </a:extLst>
                </a:gridCol>
              </a:tblGrid>
              <a:tr h="3312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150" dirty="0">
                          <a:effectLst/>
                        </a:rPr>
                        <a:t>№</a:t>
                      </a:r>
                      <a:endParaRPr lang="ru-RU" sz="1800" b="1" kern="1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150" dirty="0">
                          <a:effectLst/>
                        </a:rPr>
                        <a:t>Микроорганизмы</a:t>
                      </a:r>
                      <a:endParaRPr lang="ru-RU" sz="1800" b="1" kern="1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150" dirty="0" smtClean="0">
                          <a:effectLst/>
                        </a:rPr>
                        <a:t>Выявлено %</a:t>
                      </a:r>
                      <a:endParaRPr lang="ru-RU" sz="1800" b="1" kern="1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/>
                </a:extLst>
              </a:tr>
              <a:tr h="33125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kern="150">
                          <a:effectLst/>
                        </a:rPr>
                        <a:t>1</a:t>
                      </a:r>
                      <a:endParaRPr lang="ru-RU" sz="1800" kern="1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kern="150" dirty="0" err="1">
                          <a:effectLst/>
                        </a:rPr>
                        <a:t>Staphylococcus</a:t>
                      </a:r>
                      <a:r>
                        <a:rPr lang="ru-RU" sz="1800" kern="150" dirty="0">
                          <a:effectLst/>
                        </a:rPr>
                        <a:t> </a:t>
                      </a:r>
                      <a:r>
                        <a:rPr lang="ru-RU" sz="1800" kern="150" dirty="0" err="1">
                          <a:effectLst/>
                        </a:rPr>
                        <a:t>aureus</a:t>
                      </a:r>
                      <a:endParaRPr lang="ru-RU" sz="1800" kern="1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50" dirty="0">
                          <a:effectLst/>
                        </a:rPr>
                        <a:t>21,0</a:t>
                      </a:r>
                      <a:endParaRPr lang="ru-RU" sz="1800" kern="1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/>
                </a:extLst>
              </a:tr>
              <a:tr h="33125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kern="150">
                          <a:effectLst/>
                        </a:rPr>
                        <a:t>2</a:t>
                      </a:r>
                      <a:endParaRPr lang="ru-RU" sz="1800" kern="1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50" dirty="0">
                          <a:effectLst/>
                        </a:rPr>
                        <a:t>Str. </a:t>
                      </a:r>
                      <a:r>
                        <a:rPr lang="en-US" sz="1800" kern="150" dirty="0" err="1">
                          <a:effectLst/>
                        </a:rPr>
                        <a:t>puogenes</a:t>
                      </a:r>
                      <a:endParaRPr lang="ru-RU" sz="1800" kern="1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kern="150">
                          <a:effectLst/>
                        </a:rPr>
                        <a:t>16,0</a:t>
                      </a:r>
                      <a:endParaRPr lang="ru-RU" sz="1800" kern="1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/>
                </a:extLst>
              </a:tr>
              <a:tr h="33125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kern="150">
                          <a:effectLst/>
                        </a:rPr>
                        <a:t>3</a:t>
                      </a:r>
                      <a:endParaRPr lang="ru-RU" sz="1800" kern="1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kern="150">
                          <a:effectLst/>
                        </a:rPr>
                        <a:t>Escherichia coli  </a:t>
                      </a:r>
                      <a:endParaRPr lang="ru-RU" sz="1800" kern="1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kern="150">
                          <a:effectLst/>
                        </a:rPr>
                        <a:t>15,0</a:t>
                      </a:r>
                      <a:endParaRPr lang="ru-RU" sz="1800" kern="1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/>
                </a:extLst>
              </a:tr>
              <a:tr h="33125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kern="150">
                          <a:effectLst/>
                        </a:rPr>
                        <a:t>4</a:t>
                      </a:r>
                      <a:endParaRPr lang="ru-RU" sz="1800" kern="1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kern="150">
                          <a:effectLst/>
                        </a:rPr>
                        <a:t>Др. Streptococcus</a:t>
                      </a:r>
                      <a:endParaRPr lang="ru-RU" sz="1800" kern="1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kern="150">
                          <a:effectLst/>
                        </a:rPr>
                        <a:t>11,5</a:t>
                      </a:r>
                      <a:endParaRPr lang="ru-RU" sz="1800" kern="1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/>
                </a:extLst>
              </a:tr>
              <a:tr h="33125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kern="150">
                          <a:effectLst/>
                        </a:rPr>
                        <a:t>5</a:t>
                      </a:r>
                      <a:endParaRPr lang="ru-RU" sz="1800" kern="1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kern="150">
                          <a:effectLst/>
                        </a:rPr>
                        <a:t>Род </a:t>
                      </a:r>
                      <a:r>
                        <a:rPr lang="en-US" sz="1800" kern="150">
                          <a:effectLst/>
                        </a:rPr>
                        <a:t>Enterococcus</a:t>
                      </a:r>
                      <a:endParaRPr lang="ru-RU" sz="1800" kern="1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kern="150">
                          <a:effectLst/>
                        </a:rPr>
                        <a:t>9,6</a:t>
                      </a:r>
                      <a:endParaRPr lang="ru-RU" sz="1800" kern="1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/>
                </a:extLst>
              </a:tr>
              <a:tr h="33125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50">
                          <a:effectLst/>
                        </a:rPr>
                        <a:t>6</a:t>
                      </a:r>
                      <a:endParaRPr lang="ru-RU" sz="1800" kern="1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50">
                          <a:effectLst/>
                        </a:rPr>
                        <a:t>Ps. aerogiosa</a:t>
                      </a:r>
                      <a:endParaRPr lang="ru-RU" sz="1800" kern="1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kern="150">
                          <a:effectLst/>
                        </a:rPr>
                        <a:t>6,0</a:t>
                      </a:r>
                      <a:endParaRPr lang="ru-RU" sz="1800" kern="1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/>
                </a:extLst>
              </a:tr>
              <a:tr h="33125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50">
                          <a:effectLst/>
                        </a:rPr>
                        <a:t>7</a:t>
                      </a:r>
                      <a:endParaRPr lang="ru-RU" sz="1800" kern="1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50">
                          <a:effectLst/>
                        </a:rPr>
                        <a:t>Staph. epidermidis</a:t>
                      </a:r>
                      <a:endParaRPr lang="ru-RU" sz="1800" kern="1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kern="150">
                          <a:effectLst/>
                        </a:rPr>
                        <a:t>5,0</a:t>
                      </a:r>
                      <a:endParaRPr lang="ru-RU" sz="1800" kern="1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/>
                </a:extLst>
              </a:tr>
              <a:tr h="33125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50">
                          <a:effectLst/>
                        </a:rPr>
                        <a:t>8</a:t>
                      </a:r>
                      <a:endParaRPr lang="ru-RU" sz="1800" kern="1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kern="150">
                          <a:effectLst/>
                        </a:rPr>
                        <a:t>Грибы </a:t>
                      </a:r>
                      <a:r>
                        <a:rPr lang="en-US" sz="1800" kern="150">
                          <a:effectLst/>
                        </a:rPr>
                        <a:t>Candida</a:t>
                      </a:r>
                      <a:endParaRPr lang="ru-RU" sz="1800" kern="1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kern="150">
                          <a:effectLst/>
                        </a:rPr>
                        <a:t>4,6</a:t>
                      </a:r>
                      <a:endParaRPr lang="ru-RU" sz="1800" kern="1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/>
                </a:extLst>
              </a:tr>
              <a:tr h="33125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50">
                          <a:effectLst/>
                        </a:rPr>
                        <a:t>9</a:t>
                      </a:r>
                      <a:endParaRPr lang="ru-RU" sz="1800" kern="1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50">
                          <a:effectLst/>
                        </a:rPr>
                        <a:t>Citrobacter</a:t>
                      </a:r>
                      <a:endParaRPr lang="ru-RU" sz="1800" kern="1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kern="150">
                          <a:effectLst/>
                        </a:rPr>
                        <a:t>3,1</a:t>
                      </a:r>
                      <a:endParaRPr lang="ru-RU" sz="1800" kern="1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/>
                </a:extLst>
              </a:tr>
              <a:tr h="33125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50">
                          <a:effectLst/>
                        </a:rPr>
                        <a:t>10</a:t>
                      </a:r>
                      <a:endParaRPr lang="ru-RU" sz="1800" kern="1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50">
                          <a:effectLst/>
                        </a:rPr>
                        <a:t>Serratia</a:t>
                      </a:r>
                      <a:endParaRPr lang="ru-RU" sz="1800" kern="1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kern="150">
                          <a:effectLst/>
                        </a:rPr>
                        <a:t>2,4</a:t>
                      </a:r>
                      <a:endParaRPr lang="ru-RU" sz="1800" kern="1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/>
                </a:extLst>
              </a:tr>
              <a:tr h="33125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50">
                          <a:effectLst/>
                        </a:rPr>
                        <a:t>11</a:t>
                      </a:r>
                      <a:endParaRPr lang="ru-RU" sz="1800" kern="1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kern="150">
                          <a:effectLst/>
                        </a:rPr>
                        <a:t>НГОБ</a:t>
                      </a:r>
                      <a:endParaRPr lang="ru-RU" sz="1800" kern="1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kern="150">
                          <a:effectLst/>
                        </a:rPr>
                        <a:t>2,3</a:t>
                      </a:r>
                      <a:endParaRPr lang="ru-RU" sz="1800" kern="1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/>
                </a:extLst>
              </a:tr>
              <a:tr h="33125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50">
                          <a:effectLst/>
                        </a:rPr>
                        <a:t>12</a:t>
                      </a:r>
                      <a:endParaRPr lang="ru-RU" sz="1800" kern="1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50">
                          <a:effectLst/>
                        </a:rPr>
                        <a:t>Proteus</a:t>
                      </a:r>
                      <a:endParaRPr lang="ru-RU" sz="1800" kern="1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kern="150">
                          <a:effectLst/>
                        </a:rPr>
                        <a:t>1,3</a:t>
                      </a:r>
                      <a:endParaRPr lang="ru-RU" sz="1800" kern="1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/>
                </a:extLst>
              </a:tr>
              <a:tr h="33125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50">
                          <a:effectLst/>
                        </a:rPr>
                        <a:t>13</a:t>
                      </a:r>
                      <a:endParaRPr lang="ru-RU" sz="1800" kern="1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50">
                          <a:effectLst/>
                        </a:rPr>
                        <a:t>Klebsiella</a:t>
                      </a:r>
                      <a:endParaRPr lang="ru-RU" sz="1800" kern="1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kern="150">
                          <a:effectLst/>
                        </a:rPr>
                        <a:t>1,2</a:t>
                      </a:r>
                      <a:endParaRPr lang="ru-RU" sz="1800" kern="1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/>
                </a:extLst>
              </a:tr>
              <a:tr h="33125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kern="150">
                          <a:effectLst/>
                        </a:rPr>
                        <a:t>14</a:t>
                      </a:r>
                      <a:endParaRPr lang="ru-RU" sz="1800" kern="1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50" dirty="0" err="1">
                          <a:effectLst/>
                        </a:rPr>
                        <a:t>Enterobacter</a:t>
                      </a:r>
                      <a:endParaRPr lang="ru-RU" sz="1800" kern="1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kern="150" dirty="0">
                          <a:effectLst/>
                        </a:rPr>
                        <a:t>1,0</a:t>
                      </a:r>
                      <a:endParaRPr lang="ru-RU" sz="1800" kern="1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/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572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30" name="Диаграмма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50665134"/>
              </p:ext>
            </p:extLst>
          </p:nvPr>
        </p:nvGraphicFramePr>
        <p:xfrm>
          <a:off x="1187624" y="1772816"/>
          <a:ext cx="7612063" cy="442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3" name="Диаграмма" r:id="rId3" imgW="7658172" imgH="4419653" progId="Excel.Chart.8">
                  <p:embed/>
                </p:oleObj>
              </mc:Choice>
              <mc:Fallback>
                <p:oleObj name="Диаграмма" r:id="rId3" imgW="7658172" imgH="4419653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624" y="1772816"/>
                        <a:ext cx="7612063" cy="4422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1" name="Прямоугольник 2"/>
          <p:cNvSpPr>
            <a:spLocks noChangeArrowheads="1"/>
          </p:cNvSpPr>
          <p:nvPr/>
        </p:nvSpPr>
        <p:spPr bwMode="auto">
          <a:xfrm>
            <a:off x="683568" y="260648"/>
            <a:ext cx="8353425" cy="127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49263"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07000"/>
              </a:lnSpc>
            </a:pPr>
            <a:r>
              <a:rPr lang="ru-RU" altLang="ru-RU" sz="2400" b="1" dirty="0">
                <a:solidFill>
                  <a:schemeClr val="tx1"/>
                </a:solidFill>
              </a:rPr>
              <a:t>Бактериологический мониторинг выделенных культур по КГП на ПХВ «Павлодарская областная детская больница» за 2017 год (%)</a:t>
            </a:r>
          </a:p>
        </p:txBody>
      </p:sp>
    </p:spTree>
    <p:extLst>
      <p:ext uri="{BB962C8B-B14F-4D97-AF65-F5344CB8AC3E}">
        <p14:creationId xmlns:p14="http://schemas.microsoft.com/office/powerpoint/2010/main" val="991582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115615840"/>
              </p:ext>
            </p:extLst>
          </p:nvPr>
        </p:nvGraphicFramePr>
        <p:xfrm>
          <a:off x="1187624" y="1124744"/>
          <a:ext cx="7560840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3555" name="Прямоугольник 3"/>
          <p:cNvSpPr>
            <a:spLocks noChangeArrowheads="1"/>
          </p:cNvSpPr>
          <p:nvPr/>
        </p:nvSpPr>
        <p:spPr bwMode="auto">
          <a:xfrm>
            <a:off x="467544" y="404664"/>
            <a:ext cx="84963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2600" b="1" dirty="0"/>
              <a:t>Рациональное использование и смена антибиотиков</a:t>
            </a:r>
          </a:p>
        </p:txBody>
      </p:sp>
    </p:spTree>
    <p:extLst>
      <p:ext uri="{BB962C8B-B14F-4D97-AF65-F5344CB8AC3E}">
        <p14:creationId xmlns:p14="http://schemas.microsoft.com/office/powerpoint/2010/main" val="4005715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Прямоугольник 1"/>
          <p:cNvSpPr>
            <a:spLocks noChangeArrowheads="1"/>
          </p:cNvSpPr>
          <p:nvPr/>
        </p:nvSpPr>
        <p:spPr bwMode="auto">
          <a:xfrm>
            <a:off x="792162" y="392697"/>
            <a:ext cx="8351838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2600" b="1" dirty="0"/>
              <a:t>Экспресс-тест с помощью </a:t>
            </a:r>
          </a:p>
          <a:p>
            <a:pPr algn="ctr"/>
            <a:r>
              <a:rPr lang="ru-RU" altLang="ru-RU" sz="2600" b="1" dirty="0"/>
              <a:t>флуоресцентного маркирующего геля</a:t>
            </a:r>
          </a:p>
        </p:txBody>
      </p:sp>
      <p:pic>
        <p:nvPicPr>
          <p:cNvPr id="4" name="Рисунок 3" descr="IMG-20180208-WA0194.jpg"/>
          <p:cNvPicPr>
            <a:picLocks noChangeAspect="1"/>
          </p:cNvPicPr>
          <p:nvPr/>
        </p:nvPicPr>
        <p:blipFill>
          <a:blip r:embed="rId2" cstate="print"/>
          <a:srcRect t="3801" b="10500"/>
          <a:stretch>
            <a:fillRect/>
          </a:stretch>
        </p:blipFill>
        <p:spPr>
          <a:xfrm>
            <a:off x="2123728" y="1484784"/>
            <a:ext cx="4968552" cy="4836057"/>
          </a:xfrm>
          <a:prstGeom prst="snip2DiagRect">
            <a:avLst>
              <a:gd name="adj1" fmla="val 17454"/>
              <a:gd name="adj2" fmla="val 86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580" name="Прямоугольник 4"/>
          <p:cNvSpPr>
            <a:spLocks noChangeArrowheads="1"/>
          </p:cNvSpPr>
          <p:nvPr/>
        </p:nvSpPr>
        <p:spPr bwMode="auto">
          <a:xfrm>
            <a:off x="0" y="2852738"/>
            <a:ext cx="21590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1400" b="1">
                <a:solidFill>
                  <a:schemeClr val="tx1"/>
                </a:solidFill>
              </a:rPr>
              <a:t>Прибор с ультрафиолетовым светом, направленного действия</a:t>
            </a:r>
          </a:p>
        </p:txBody>
      </p:sp>
      <p:sp>
        <p:nvSpPr>
          <p:cNvPr id="24581" name="Прямоугольник 5"/>
          <p:cNvSpPr>
            <a:spLocks noChangeArrowheads="1"/>
          </p:cNvSpPr>
          <p:nvPr/>
        </p:nvSpPr>
        <p:spPr bwMode="auto">
          <a:xfrm>
            <a:off x="7120736" y="3170936"/>
            <a:ext cx="1771744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buClr>
                <a:srgbClr val="000000"/>
              </a:buClr>
              <a:buSzPct val="100000"/>
            </a:pPr>
            <a:r>
              <a:rPr lang="ru-RU" altLang="ru-RU" sz="1400" b="1" dirty="0">
                <a:solidFill>
                  <a:schemeClr val="tx1"/>
                </a:solidFill>
              </a:rPr>
              <a:t>Флуоресцентный маркирующий гель</a:t>
            </a:r>
          </a:p>
        </p:txBody>
      </p:sp>
      <p:sp>
        <p:nvSpPr>
          <p:cNvPr id="24582" name="Стрелка вправо 6"/>
          <p:cNvSpPr>
            <a:spLocks noChangeArrowheads="1"/>
          </p:cNvSpPr>
          <p:nvPr/>
        </p:nvSpPr>
        <p:spPr bwMode="auto">
          <a:xfrm>
            <a:off x="395288" y="4005263"/>
            <a:ext cx="1296987" cy="503237"/>
          </a:xfrm>
          <a:prstGeom prst="rightArrow">
            <a:avLst>
              <a:gd name="adj1" fmla="val 50000"/>
              <a:gd name="adj2" fmla="val 50114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24583" name="Стрелка вправо 7"/>
          <p:cNvSpPr>
            <a:spLocks noChangeArrowheads="1"/>
          </p:cNvSpPr>
          <p:nvPr/>
        </p:nvSpPr>
        <p:spPr bwMode="auto">
          <a:xfrm rot="10800000">
            <a:off x="7336636" y="3963099"/>
            <a:ext cx="1295400" cy="503237"/>
          </a:xfrm>
          <a:prstGeom prst="rightArrow">
            <a:avLst>
              <a:gd name="adj1" fmla="val 50000"/>
              <a:gd name="adj2" fmla="val 50053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61238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3368</TotalTime>
  <Words>853</Words>
  <Application>Microsoft Office PowerPoint</Application>
  <PresentationFormat>Экран (4:3)</PresentationFormat>
  <Paragraphs>148</Paragraphs>
  <Slides>23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23</vt:i4>
      </vt:variant>
    </vt:vector>
  </HeadingPairs>
  <TitlesOfParts>
    <vt:vector size="33" baseType="lpstr">
      <vt:lpstr>Microsoft YaHei</vt:lpstr>
      <vt:lpstr>Arial</vt:lpstr>
      <vt:lpstr>Calibri</vt:lpstr>
      <vt:lpstr>Century Gothic</vt:lpstr>
      <vt:lpstr>Times New Roman</vt:lpstr>
      <vt:lpstr>Wingdings</vt:lpstr>
      <vt:lpstr>Wingdings 3</vt:lpstr>
      <vt:lpstr>Легкий дым</vt:lpstr>
      <vt:lpstr>Диаграмма</vt:lpstr>
      <vt:lpstr>Лист</vt:lpstr>
      <vt:lpstr>Презентация PowerPoint</vt:lpstr>
      <vt:lpstr>Презентация PowerPoint</vt:lpstr>
      <vt:lpstr>Павлодарская областная  детская больница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Снижение внутрибольничной инфекции (ВБИ) путем соблюдения гигиены рук (ГР) </vt:lpstr>
      <vt:lpstr>Презентация PowerPoint</vt:lpstr>
      <vt:lpstr>Стандартные меры предосторожности</vt:lpstr>
      <vt:lpstr>Спасибо 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Гульнар</cp:lastModifiedBy>
  <cp:revision>259</cp:revision>
  <dcterms:created xsi:type="dcterms:W3CDTF">2016-08-15T18:57:48Z</dcterms:created>
  <dcterms:modified xsi:type="dcterms:W3CDTF">2018-06-20T04:44:42Z</dcterms:modified>
</cp:coreProperties>
</file>